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3"/>
  </p:sldMasterIdLst>
  <p:notesMasterIdLst>
    <p:notesMasterId r:id="rId15"/>
  </p:notesMasterIdLst>
  <p:sldIdLst>
    <p:sldId id="256" r:id="rId4"/>
    <p:sldId id="257" r:id="rId5"/>
    <p:sldId id="296" r:id="rId6"/>
    <p:sldId id="297" r:id="rId7"/>
    <p:sldId id="262" r:id="rId8"/>
    <p:sldId id="258" r:id="rId9"/>
    <p:sldId id="259" r:id="rId10"/>
    <p:sldId id="261" r:id="rId11"/>
    <p:sldId id="263" r:id="rId12"/>
    <p:sldId id="264" r:id="rId13"/>
    <p:sldId id="267" r:id="rId14"/>
    <p:sldId id="266" r:id="rId16"/>
    <p:sldId id="265" r:id="rId17"/>
    <p:sldId id="269" r:id="rId18"/>
    <p:sldId id="270" r:id="rId19"/>
    <p:sldId id="268" r:id="rId20"/>
    <p:sldId id="271" r:id="rId21"/>
    <p:sldId id="298" r:id="rId22"/>
    <p:sldId id="335" r:id="rId23"/>
    <p:sldId id="272" r:id="rId24"/>
    <p:sldId id="277" r:id="rId25"/>
    <p:sldId id="279" r:id="rId26"/>
    <p:sldId id="281" r:id="rId27"/>
    <p:sldId id="286" r:id="rId28"/>
    <p:sldId id="287" r:id="rId29"/>
    <p:sldId id="278" r:id="rId30"/>
    <p:sldId id="280" r:id="rId31"/>
    <p:sldId id="285" r:id="rId32"/>
    <p:sldId id="273" r:id="rId33"/>
    <p:sldId id="289" r:id="rId34"/>
    <p:sldId id="300" r:id="rId35"/>
    <p:sldId id="299" r:id="rId36"/>
    <p:sldId id="301" r:id="rId37"/>
    <p:sldId id="302" r:id="rId38"/>
    <p:sldId id="303" r:id="rId39"/>
    <p:sldId id="306" r:id="rId40"/>
    <p:sldId id="304" r:id="rId41"/>
    <p:sldId id="305" r:id="rId42"/>
    <p:sldId id="308" r:id="rId43"/>
    <p:sldId id="290" r:id="rId44"/>
    <p:sldId id="292" r:id="rId4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notesMaster" Target="notesMasters/notes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D56140-3CB1-4B31-B0B1-92A0D5BE11C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PPT模版11"/>
          <p:cNvPicPr>
            <a:picLocks noChangeAspect="1"/>
          </p:cNvPicPr>
          <p:nvPr userDrawn="1"/>
        </p:nvPicPr>
        <p:blipFill>
          <a:blip r:embed="rId2"/>
          <a:stretch>
            <a:fillRect/>
          </a:stretch>
        </p:blipFill>
        <p:spPr>
          <a:xfrm>
            <a:off x="-11430" y="-6350"/>
            <a:ext cx="12221210" cy="687832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800" y="457200"/>
            <a:ext cx="4165200" cy="1602000"/>
          </a:xfrm>
        </p:spPr>
        <p:txBody>
          <a:bodyPr anchor="b"/>
          <a:lstStyle>
            <a:lvl1pPr>
              <a:defRPr sz="3200">
                <a:solidFill>
                  <a:schemeClr val="tx1"/>
                </a:solidFill>
              </a:defRPr>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644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7" y="2059200"/>
            <a:ext cx="4165200" cy="3812400"/>
          </a:xfrm>
        </p:spPr>
        <p:txBody>
          <a:bodyPr>
            <a:normAutofit/>
          </a:bodyPr>
          <a:lstStyle>
            <a:lvl1pPr marL="0" indent="0" algn="l">
              <a:spcBef>
                <a:spcPts val="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F52DA454-C143-4592-8712-AA124626771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C918CCB-ECA5-449A-A393-C8BC04EBF56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519545"/>
            <a:ext cx="2628900" cy="5657418"/>
          </a:xfrm>
        </p:spPr>
        <p:txBody>
          <a:bodyPr vert="eaVert"/>
          <a:lstStyle>
            <a:lvl1pPr>
              <a:defRPr>
                <a:solidFill>
                  <a:schemeClr val="tx1"/>
                </a:solidFill>
              </a:defRPr>
            </a:lvl1pPr>
          </a:lstStyle>
          <a:p>
            <a:r>
              <a:rPr lang="zh-CN" altLang="en-US" dirty="0" smtClean="0"/>
              <a:t>单击此处编辑标题</a:t>
            </a:r>
            <a:endParaRPr lang="zh-CN" altLang="en-US" dirty="0"/>
          </a:p>
        </p:txBody>
      </p:sp>
      <p:sp>
        <p:nvSpPr>
          <p:cNvPr id="3" name="竖排文字占位符 2"/>
          <p:cNvSpPr>
            <a:spLocks noGrp="1"/>
          </p:cNvSpPr>
          <p:nvPr>
            <p:ph type="body" orient="vert" idx="1"/>
          </p:nvPr>
        </p:nvSpPr>
        <p:spPr>
          <a:xfrm>
            <a:off x="838200" y="519545"/>
            <a:ext cx="7734300" cy="565741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52DA454-C143-4592-8712-AA124626771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C918CCB-ECA5-449A-A393-C8BC04EBF56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F52DA454-C143-4592-8712-AA124626771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C918CCB-ECA5-449A-A393-C8BC04EBF565}" type="slidenum">
              <a:rPr lang="zh-CN" altLang="en-US" smtClean="0"/>
            </a:fld>
            <a:endParaRPr lang="zh-CN" altLang="en-US"/>
          </a:p>
        </p:txBody>
      </p:sp>
      <p:sp>
        <p:nvSpPr>
          <p:cNvPr id="6" name="内容占位符 6"/>
          <p:cNvSpPr>
            <a:spLocks noGrp="1"/>
          </p:cNvSpPr>
          <p:nvPr>
            <p:ph sz="quarter" idx="13"/>
          </p:nvPr>
        </p:nvSpPr>
        <p:spPr>
          <a:xfrm>
            <a:off x="560388" y="412955"/>
            <a:ext cx="11237912" cy="5575095"/>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zh-CN" altLang="en-US" noProof="1" smtClean="0"/>
              <a:t>单击此处编辑母版标题样式</a:t>
            </a:r>
            <a:endParaRPr lang="zh-CN" altLang="en-US" noProof="1"/>
          </a:p>
        </p:txBody>
      </p:sp>
      <p:sp>
        <p:nvSpPr>
          <p:cNvPr id="3" name="Date Placeholder 2"/>
          <p:cNvSpPr>
            <a:spLocks noGrp="1"/>
          </p:cNvSpPr>
          <p:nvPr>
            <p:ph type="dt" sz="half" idx="10"/>
          </p:nvPr>
        </p:nvSpPr>
        <p:spPr/>
        <p:txBody>
          <a:bodyPr/>
          <a:lstStyle>
            <a:lvl1pPr>
              <a:defRPr/>
            </a:lvl1pPr>
          </a:lstStyle>
          <a:p>
            <a:pPr>
              <a:defRPr/>
            </a:pPr>
            <a:fld id="{C4F7CDAD-9985-43BF-B9E1-4D52A8894D9A}" type="datetime1">
              <a:rPr lang="zh-CN" altLang="en-US"/>
            </a:fld>
            <a:endParaRPr lang="zh-CN" altLang="en-US" sz="1800">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zh-CN" altLang="zh-CN"/>
          </a:p>
        </p:txBody>
      </p:sp>
      <p:sp>
        <p:nvSpPr>
          <p:cNvPr id="5" name="Slide Number Placeholder 4"/>
          <p:cNvSpPr>
            <a:spLocks noGrp="1"/>
          </p:cNvSpPr>
          <p:nvPr>
            <p:ph type="sldNum" sz="quarter" idx="12"/>
          </p:nvPr>
        </p:nvSpPr>
        <p:spPr/>
        <p:txBody>
          <a:bodyPr/>
          <a:lstStyle>
            <a:lvl1pPr>
              <a:defRPr/>
            </a:lvl1pPr>
          </a:lstStyle>
          <a:p>
            <a:fld id="{65012921-8E8B-4C92-92B7-CC4FC90B2519}" type="slidenum">
              <a:rPr altLang="en-US"/>
            </a:fld>
            <a:endParaRPr lang="zh-CN" altLang="zh-CN"/>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913963" y="2130021"/>
            <a:ext cx="10363850" cy="1470752"/>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9047" y="3886052"/>
            <a:ext cx="8533683" cy="1753007"/>
          </a:xfrm>
          <a:prstGeom prst="rect">
            <a:avLst/>
          </a:prstGeom>
        </p:spPr>
        <p:txBody>
          <a:bodyPr/>
          <a:lstStyle>
            <a:lvl1pPr marL="0" indent="0" algn="ctr">
              <a:buNone/>
              <a:defRPr/>
            </a:lvl1pPr>
            <a:lvl2pPr marL="290195" indent="0" algn="ctr">
              <a:buNone/>
              <a:defRPr/>
            </a:lvl2pPr>
            <a:lvl3pPr marL="580390" indent="0" algn="ctr">
              <a:buNone/>
              <a:defRPr/>
            </a:lvl3pPr>
            <a:lvl4pPr marL="871220" indent="0" algn="ctr">
              <a:buNone/>
              <a:defRPr/>
            </a:lvl4pPr>
            <a:lvl5pPr marL="1161415" indent="0" algn="ctr">
              <a:buNone/>
              <a:defRPr/>
            </a:lvl5pPr>
            <a:lvl6pPr marL="1451610" indent="0" algn="ctr">
              <a:buNone/>
              <a:defRPr/>
            </a:lvl6pPr>
            <a:lvl7pPr marL="1741805" indent="0" algn="ctr">
              <a:buNone/>
              <a:defRPr/>
            </a:lvl7pPr>
            <a:lvl8pPr marL="2032000" indent="0" algn="ctr">
              <a:buNone/>
              <a:defRPr/>
            </a:lvl8pPr>
            <a:lvl9pPr marL="232283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Rectangle 4"/>
          <p:cNvSpPr>
            <a:spLocks noGrp="1" noChangeArrowheads="1"/>
          </p:cNvSpPr>
          <p:nvPr>
            <p:ph type="dt" sz="half" idx="2"/>
          </p:nvPr>
        </p:nvSpPr>
        <p:spPr>
          <a:xfrm>
            <a:off x="609309" y="6244901"/>
            <a:ext cx="2844934" cy="475802"/>
          </a:xfrm>
          <a:prstGeom prst="rect">
            <a:avLst/>
          </a:prstGeom>
        </p:spPr>
        <p:txBody>
          <a:bodyPr/>
          <a:lstStyle>
            <a:lvl1pPr>
              <a:defRPr/>
            </a:lvl1pPr>
          </a:lstStyle>
          <a:p>
            <a:pPr marL="0" marR="0" lvl="0" indent="0" algn="l" defTabSz="914400" rtl="0" eaLnBrk="1" fontAlgn="base" latinLnBrk="0" hangingPunct="1">
              <a:spcBef>
                <a:spcPct val="0"/>
              </a:spcBef>
              <a:spcAft>
                <a:spcPct val="0"/>
              </a:spcAft>
              <a:buClrTx/>
              <a:buSzTx/>
              <a:buFont typeface="Arial" pitchFamily="34" charset="0"/>
              <a:buNone/>
              <a:defRPr/>
            </a:pPr>
            <a:fld id="{D1FB7295-F22A-4AA4-8174-9C8C47AEF0F9}" type="datetimeFigureOut">
              <a:rPr kumimoji="0" lang="zh-CN" altLang="en-US" sz="3100" b="0" i="0" u="none" strike="noStrike" kern="1200" cap="none" spc="0" normalizeH="0" baseline="0" noProof="0">
                <a:ln>
                  <a:noFill/>
                </a:ln>
                <a:solidFill>
                  <a:schemeClr val="tx1"/>
                </a:solidFill>
                <a:effectLst/>
                <a:uLnTx/>
                <a:uFillTx/>
                <a:latin typeface="Arial" pitchFamily="34" charset="0"/>
                <a:ea typeface="宋体" pitchFamily="2" charset="-122"/>
                <a:cs typeface="+mn-cs"/>
              </a:rPr>
            </a:fld>
            <a:endParaRPr kumimoji="0" lang="zh-CN" altLang="en-US" sz="3100"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5" name="Rectangle 5"/>
          <p:cNvSpPr>
            <a:spLocks noGrp="1" noChangeArrowheads="1"/>
          </p:cNvSpPr>
          <p:nvPr>
            <p:ph type="ftr" sz="quarter" idx="3"/>
          </p:nvPr>
        </p:nvSpPr>
        <p:spPr>
          <a:xfrm>
            <a:off x="4165477" y="6244901"/>
            <a:ext cx="3860823" cy="475802"/>
          </a:xfrm>
          <a:prstGeom prst="rect">
            <a:avLst/>
          </a:prstGeom>
        </p:spPr>
        <p:txBody>
          <a:bodyPr/>
          <a:lstStyle>
            <a:lvl1pPr>
              <a:defRPr/>
            </a:lvl1pPr>
          </a:lstStyle>
          <a:p>
            <a:pPr marL="0" marR="0" lvl="0" indent="0" algn="l" defTabSz="914400" rtl="0" eaLnBrk="1" fontAlgn="base" latinLnBrk="0" hangingPunct="1">
              <a:spcBef>
                <a:spcPct val="0"/>
              </a:spcBef>
              <a:spcAft>
                <a:spcPct val="0"/>
              </a:spcAft>
              <a:buClrTx/>
              <a:buSzTx/>
              <a:buFont typeface="Arial" pitchFamily="34" charset="0"/>
              <a:buNone/>
              <a:defRPr/>
            </a:pPr>
            <a:endParaRPr kumimoji="0" lang="en-US" altLang="zh-CN" sz="3100" b="0" i="0" u="none" strike="noStrike" kern="1200" cap="none" spc="0" normalizeH="0" baseline="0" noProof="0">
              <a:ln>
                <a:noFill/>
              </a:ln>
              <a:solidFill>
                <a:schemeClr val="tx1"/>
              </a:solidFill>
              <a:effectLst/>
              <a:uLnTx/>
              <a:uFillTx/>
              <a:latin typeface="Arial" pitchFamily="34" charset="0"/>
              <a:ea typeface="宋体" pitchFamily="2" charset="-122"/>
              <a:cs typeface="+mn-cs"/>
            </a:endParaRPr>
          </a:p>
        </p:txBody>
      </p:sp>
      <p:sp>
        <p:nvSpPr>
          <p:cNvPr id="6" name="Rectangle 6"/>
          <p:cNvSpPr>
            <a:spLocks noGrp="1" noChangeArrowheads="1"/>
          </p:cNvSpPr>
          <p:nvPr>
            <p:ph type="sldNum" sz="quarter" idx="4"/>
          </p:nvPr>
        </p:nvSpPr>
        <p:spPr>
          <a:xfrm>
            <a:off x="8737533" y="6244901"/>
            <a:ext cx="2843815" cy="475802"/>
          </a:xfrm>
          <a:prstGeom prst="rect">
            <a:avLst/>
          </a:prstGeom>
        </p:spPr>
        <p:txBody>
          <a:bodyPr/>
          <a:p>
            <a:pPr lvl="0" eaLnBrk="1" fontAlgn="base" hangingPunct="1"/>
            <a:fld id="{9A0DB2DC-4C9A-4742-B13C-FB6460FD3503}" type="slidenum">
              <a:rPr lang="zh-CN" altLang="en-US" strike="noStrike" noProof="1" dirty="0">
                <a:latin typeface="Arial" pitchFamily="34" charset="0"/>
                <a:ea typeface="宋体" pitchFamily="2" charset="-122"/>
                <a:cs typeface="+mn-ea"/>
              </a:rPr>
            </a:fld>
            <a:endParaRPr lang="en-US" altLang="zh-CN" strike="noStrike" noProof="1" dirty="0"/>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6_标题幻灯片">
    <p:bg>
      <p:bgPr>
        <a:blipFill rotWithShape="0">
          <a:blip r:embed="rId2"/>
          <a:srcRect/>
          <a:stretch>
            <a:fillRect/>
          </a:stretch>
        </a:blipFill>
        <a:effectLst/>
      </p:bgPr>
    </p:bg>
    <p:spTree>
      <p:nvGrpSpPr>
        <p:cNvPr id="1" name=""/>
        <p:cNvGrpSpPr/>
        <p:nvPr/>
      </p:nvGrpSpPr>
      <p:grpSpPr>
        <a:xfrm>
          <a:off x="0" y="0"/>
          <a:ext cx="0" cy="0"/>
          <a:chOff x="0" y="0"/>
          <a:chExt cx="0" cy="0"/>
        </a:xfrm>
      </p:grpSpPr>
      <p:pic>
        <p:nvPicPr>
          <p:cNvPr id="4" name="图片 3" descr="PPT模版11"/>
          <p:cNvPicPr>
            <a:picLocks noChangeAspect="1"/>
          </p:cNvPicPr>
          <p:nvPr userDrawn="1"/>
        </p:nvPicPr>
        <p:blipFill>
          <a:blip r:embed="rId3"/>
          <a:stretch>
            <a:fillRect/>
          </a:stretch>
        </p:blipFill>
        <p:spPr>
          <a:xfrm>
            <a:off x="1270" y="1905"/>
            <a:ext cx="12186285" cy="68516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619250" y="3598863"/>
            <a:ext cx="8001000" cy="1068387"/>
          </a:xfrm>
        </p:spPr>
        <p:txBody>
          <a:bodyPr anchor="b">
            <a:normAutofit/>
          </a:bodyPr>
          <a:lstStyle>
            <a:lvl1pPr algn="l">
              <a:defRPr sz="4800">
                <a:solidFill>
                  <a:schemeClr val="tx1"/>
                </a:solidFill>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619250" y="4692650"/>
            <a:ext cx="8001000" cy="102235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52DA454-C143-4592-8712-AA124626771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C918CCB-ECA5-449A-A393-C8BC04EBF56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2401200" y="1681200"/>
            <a:ext cx="7502400" cy="4568400"/>
          </a:xfrm>
          <a:solidFill>
            <a:schemeClr val="accent1"/>
          </a:solidFill>
        </p:spPr>
        <p:txBody>
          <a:bodyPr anchor="ctr" anchorCtr="0"/>
          <a:lstStyle>
            <a:lvl1pPr marL="0" indent="0" algn="l">
              <a:spcBef>
                <a:spcPts val="0"/>
              </a:spcBef>
              <a:buFont typeface="Arial" pitchFamily="34" charset="0"/>
              <a:buChar char="•"/>
              <a:defRPr/>
            </a:lvl1pPr>
            <a:lvl2pPr marL="612775" indent="-342900" algn="l" defTabSz="-635">
              <a:buFont typeface="Arial" pitchFamily="34" charset="0"/>
              <a:buChar char="•"/>
              <a:defRPr/>
            </a:lvl2pPr>
            <a:lvl3pPr marL="1200150" indent="-285750" algn="l">
              <a:buFont typeface="Arial" pitchFamily="34" charset="0"/>
              <a:buChar char="•"/>
              <a:defRPr/>
            </a:lvl3pPr>
            <a:lvl4pPr marL="1657350" indent="-285750" algn="l">
              <a:buFont typeface="Arial" pitchFamily="34" charset="0"/>
              <a:buChar char="•"/>
              <a:defRPr/>
            </a:lvl4pPr>
            <a:lvl5pPr marL="2114550" indent="-285750" algn="l">
              <a:buFont typeface="Arial" pitchFamily="34" charset="0"/>
              <a:buChar char="•"/>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F52DA454-C143-4592-8712-AA124626771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C918CCB-ECA5-449A-A393-C8BC04EBF56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矩形 8"/>
          <p:cNvSpPr>
            <a:spLocks noChangeArrowheads="1"/>
          </p:cNvSpPr>
          <p:nvPr/>
        </p:nvSpPr>
        <p:spPr bwMode="auto">
          <a:xfrm>
            <a:off x="5867400" y="0"/>
            <a:ext cx="6324600" cy="6858000"/>
          </a:xfrm>
          <a:prstGeom prst="rect">
            <a:avLst/>
          </a:prstGeom>
          <a:solidFill>
            <a:schemeClr val="accent1">
              <a:alpha val="36000"/>
            </a:schemeClr>
          </a:solidFill>
          <a:ln>
            <a:noFill/>
          </a:ln>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a:spcBef>
                <a:spcPct val="0"/>
              </a:spcBef>
              <a:buFont typeface="Arial" pitchFamily="34" charset="0"/>
              <a:buNone/>
            </a:pPr>
            <a:endParaRPr lang="zh-CN" altLang="en-US" sz="1800">
              <a:solidFill>
                <a:srgbClr val="FFFFFF"/>
              </a:solidFill>
              <a:latin typeface="+mn-lt"/>
              <a:ea typeface="+mn-ea"/>
            </a:endParaRPr>
          </a:p>
        </p:txBody>
      </p:sp>
      <p:sp>
        <p:nvSpPr>
          <p:cNvPr id="9" name="矩形 8"/>
          <p:cNvSpPr>
            <a:spLocks noChangeArrowheads="1"/>
          </p:cNvSpPr>
          <p:nvPr/>
        </p:nvSpPr>
        <p:spPr bwMode="auto">
          <a:xfrm>
            <a:off x="7972425" y="1920875"/>
            <a:ext cx="631825" cy="633413"/>
          </a:xfrm>
          <a:prstGeom prst="rect">
            <a:avLst/>
          </a:prstGeom>
          <a:solidFill>
            <a:schemeClr val="accent1"/>
          </a:solidFill>
          <a:ln>
            <a:noFill/>
          </a:ln>
          <a:effectLst>
            <a:outerShdw dist="38100" dir="5400000" algn="ctr" rotWithShape="0">
              <a:srgbClr val="000000">
                <a:alpha val="17998"/>
              </a:srgbClr>
            </a:outerShdw>
          </a:effec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a:spcBef>
                <a:spcPct val="0"/>
              </a:spcBef>
              <a:buFont typeface="Arial" pitchFamily="34" charset="0"/>
              <a:buNone/>
            </a:pPr>
            <a:endParaRPr lang="zh-CN" altLang="en-US" sz="1800">
              <a:solidFill>
                <a:srgbClr val="FFFFFF"/>
              </a:solidFill>
              <a:latin typeface="+mn-lt"/>
              <a:ea typeface="+mn-ea"/>
            </a:endParaRPr>
          </a:p>
        </p:txBody>
      </p:sp>
      <p:sp>
        <p:nvSpPr>
          <p:cNvPr id="10" name="矩形 9"/>
          <p:cNvSpPr>
            <a:spLocks noChangeArrowheads="1"/>
          </p:cNvSpPr>
          <p:nvPr/>
        </p:nvSpPr>
        <p:spPr bwMode="auto">
          <a:xfrm>
            <a:off x="10172700" y="4376738"/>
            <a:ext cx="565150" cy="568325"/>
          </a:xfrm>
          <a:prstGeom prst="rect">
            <a:avLst/>
          </a:prstGeom>
          <a:solidFill>
            <a:schemeClr val="accent1"/>
          </a:solidFill>
          <a:ln>
            <a:noFill/>
          </a:ln>
          <a:effectLst>
            <a:outerShdw dist="38100" dir="5400000" algn="ctr" rotWithShape="0">
              <a:srgbClr val="000000">
                <a:alpha val="17998"/>
              </a:srgbClr>
            </a:outerShdw>
          </a:effec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a:spcBef>
                <a:spcPct val="0"/>
              </a:spcBef>
              <a:buFont typeface="Arial" pitchFamily="34" charset="0"/>
              <a:buNone/>
            </a:pPr>
            <a:endParaRPr lang="zh-CN" altLang="en-US" sz="1800">
              <a:solidFill>
                <a:srgbClr val="FFFFFF"/>
              </a:solidFill>
              <a:latin typeface="+mn-lt"/>
              <a:ea typeface="+mn-ea"/>
            </a:endParaRPr>
          </a:p>
        </p:txBody>
      </p:sp>
      <p:sp>
        <p:nvSpPr>
          <p:cNvPr id="11" name="矩形 15"/>
          <p:cNvSpPr>
            <a:spLocks noChangeArrowheads="1"/>
          </p:cNvSpPr>
          <p:nvPr/>
        </p:nvSpPr>
        <p:spPr bwMode="auto">
          <a:xfrm>
            <a:off x="10040938" y="4202113"/>
            <a:ext cx="369887" cy="371475"/>
          </a:xfrm>
          <a:prstGeom prst="rect">
            <a:avLst/>
          </a:prstGeom>
          <a:solidFill>
            <a:schemeClr val="accent2">
              <a:alpha val="50000"/>
            </a:schemeClr>
          </a:solidFill>
          <a:ln>
            <a:noFill/>
          </a:ln>
          <a:effectLst>
            <a:outerShdw dist="38100" dir="5400000" algn="ctr" rotWithShape="0">
              <a:srgbClr val="000000">
                <a:alpha val="17998"/>
              </a:srgbClr>
            </a:outerShdw>
          </a:effec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a:spcBef>
                <a:spcPct val="0"/>
              </a:spcBef>
              <a:buFont typeface="Arial" pitchFamily="34" charset="0"/>
              <a:buNone/>
            </a:pPr>
            <a:endParaRPr lang="zh-CN" altLang="en-US" sz="1800">
              <a:solidFill>
                <a:srgbClr val="FFFFFF"/>
              </a:solidFill>
              <a:latin typeface="+mn-lt"/>
              <a:ea typeface="+mn-ea"/>
            </a:endParaRPr>
          </a:p>
        </p:txBody>
      </p:sp>
      <p:sp>
        <p:nvSpPr>
          <p:cNvPr id="12" name="矩形 16"/>
          <p:cNvSpPr>
            <a:spLocks noChangeArrowheads="1"/>
          </p:cNvSpPr>
          <p:nvPr/>
        </p:nvSpPr>
        <p:spPr bwMode="auto">
          <a:xfrm>
            <a:off x="8288338" y="2624138"/>
            <a:ext cx="231775" cy="233362"/>
          </a:xfrm>
          <a:prstGeom prst="rect">
            <a:avLst/>
          </a:prstGeom>
          <a:solidFill>
            <a:schemeClr val="accent1"/>
          </a:solidFill>
          <a:ln>
            <a:noFill/>
          </a:ln>
          <a:effectLst>
            <a:outerShdw dist="38100" dir="5400000" algn="ctr" rotWithShape="0">
              <a:srgbClr val="000000">
                <a:alpha val="17998"/>
              </a:srgbClr>
            </a:outerShdw>
          </a:effec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a:spcBef>
                <a:spcPct val="0"/>
              </a:spcBef>
              <a:buFont typeface="Arial" pitchFamily="34" charset="0"/>
              <a:buNone/>
            </a:pPr>
            <a:endParaRPr lang="zh-CN" altLang="en-US" sz="1800">
              <a:solidFill>
                <a:srgbClr val="FFFFFF"/>
              </a:solidFill>
              <a:latin typeface="+mn-lt"/>
              <a:ea typeface="+mn-ea"/>
            </a:endParaRPr>
          </a:p>
        </p:txBody>
      </p:sp>
      <p:sp>
        <p:nvSpPr>
          <p:cNvPr id="13" name="矩形 17"/>
          <p:cNvSpPr>
            <a:spLocks noChangeArrowheads="1"/>
          </p:cNvSpPr>
          <p:nvPr/>
        </p:nvSpPr>
        <p:spPr bwMode="auto">
          <a:xfrm>
            <a:off x="10294938" y="4098925"/>
            <a:ext cx="231775" cy="233363"/>
          </a:xfrm>
          <a:prstGeom prst="rect">
            <a:avLst/>
          </a:prstGeom>
          <a:solidFill>
            <a:schemeClr val="accent1"/>
          </a:solidFill>
          <a:ln>
            <a:noFill/>
          </a:ln>
          <a:effectLst>
            <a:outerShdw dist="38100" dir="5400000" algn="ctr" rotWithShape="0">
              <a:srgbClr val="000000">
                <a:alpha val="17998"/>
              </a:srgbClr>
            </a:outerShdw>
          </a:effec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a:spcBef>
                <a:spcPct val="0"/>
              </a:spcBef>
              <a:buFont typeface="Arial" pitchFamily="34" charset="0"/>
              <a:buNone/>
            </a:pPr>
            <a:endParaRPr lang="zh-CN" altLang="en-US" sz="1800">
              <a:solidFill>
                <a:srgbClr val="FFFFFF"/>
              </a:solidFill>
              <a:latin typeface="+mn-lt"/>
              <a:ea typeface="+mn-ea"/>
            </a:endParaRPr>
          </a:p>
        </p:txBody>
      </p:sp>
      <p:sp>
        <p:nvSpPr>
          <p:cNvPr id="14" name="矩形 13"/>
          <p:cNvSpPr>
            <a:spLocks noChangeArrowheads="1"/>
          </p:cNvSpPr>
          <p:nvPr/>
        </p:nvSpPr>
        <p:spPr bwMode="auto">
          <a:xfrm>
            <a:off x="8404225" y="2325688"/>
            <a:ext cx="369888" cy="371475"/>
          </a:xfrm>
          <a:prstGeom prst="rect">
            <a:avLst/>
          </a:prstGeom>
          <a:solidFill>
            <a:schemeClr val="accent2">
              <a:alpha val="50000"/>
            </a:schemeClr>
          </a:solidFill>
          <a:ln>
            <a:noFill/>
          </a:ln>
          <a:effectLst>
            <a:outerShdw dist="38100" dir="5400000" algn="ctr" rotWithShape="0">
              <a:srgbClr val="000000">
                <a:alpha val="17998"/>
              </a:srgbClr>
            </a:outerShdw>
          </a:effectLst>
        </p:spPr>
        <p:txBody>
          <a:bodyPr anchor="ctr"/>
          <a:lstStyle>
            <a:lvl1pPr>
              <a:lnSpc>
                <a:spcPct val="90000"/>
              </a:lnSpc>
              <a:spcBef>
                <a:spcPts val="1000"/>
              </a:spcBef>
              <a:buFont typeface="Arial" pitchFamily="34" charset="0"/>
              <a:buChar char="•"/>
              <a:defRPr sz="2800">
                <a:solidFill>
                  <a:schemeClr val="tx1"/>
                </a:solidFill>
                <a:latin typeface="Calibri" pitchFamily="34" charset="0"/>
                <a:ea typeface="宋体" pitchFamily="2" charset="-122"/>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宋体" pitchFamily="2" charset="-122"/>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宋体" pitchFamily="2" charset="-122"/>
              </a:defRPr>
            </a:lvl3pPr>
            <a:lvl4pPr marL="16002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4pPr>
            <a:lvl5pPr marL="2057400" indent="-228600">
              <a:lnSpc>
                <a:spcPct val="90000"/>
              </a:lnSpc>
              <a:spcBef>
                <a:spcPts val="500"/>
              </a:spcBef>
              <a:buFont typeface="Arial" pitchFamily="34" charset="0"/>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宋体" pitchFamily="2" charset="-122"/>
              </a:defRPr>
            </a:lvl9pPr>
          </a:lstStyle>
          <a:p>
            <a:pPr algn="ctr">
              <a:spcBef>
                <a:spcPct val="0"/>
              </a:spcBef>
              <a:buFont typeface="Arial" pitchFamily="34" charset="0"/>
              <a:buNone/>
            </a:pPr>
            <a:endParaRPr lang="zh-CN" altLang="en-US" sz="1800">
              <a:solidFill>
                <a:srgbClr val="FFFFFF"/>
              </a:solidFill>
              <a:latin typeface="+mn-lt"/>
              <a:ea typeface="+mn-ea"/>
            </a:endParaRPr>
          </a:p>
        </p:txBody>
      </p:sp>
      <p:sp>
        <p:nvSpPr>
          <p:cNvPr id="2" name="标题 1"/>
          <p:cNvSpPr>
            <a:spLocks noGrp="1"/>
          </p:cNvSpPr>
          <p:nvPr>
            <p:ph type="title"/>
          </p:nvPr>
        </p:nvSpPr>
        <p:spPr>
          <a:xfrm>
            <a:off x="554400" y="2300400"/>
            <a:ext cx="5054400" cy="2700000"/>
          </a:xfrm>
        </p:spPr>
        <p:txBody>
          <a:bodyPr anchor="ctr" anchorCtr="0">
            <a:normAutofit/>
          </a:bodyPr>
          <a:lstStyle>
            <a:lvl1pPr algn="r">
              <a:defRPr sz="4000">
                <a:solidFill>
                  <a:schemeClr val="tx1"/>
                </a:solidFill>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54400" y="5197642"/>
            <a:ext cx="5054400" cy="892008"/>
          </a:xfrm>
        </p:spPr>
        <p:txBody>
          <a:bodyPr/>
          <a:lstStyle>
            <a:lvl1pPr marL="0" indent="0" algn="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F52DA454-C143-4592-8712-AA124626771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C918CCB-ECA5-449A-A393-C8BC04EBF56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401200" y="1530000"/>
            <a:ext cx="7502400" cy="2340000"/>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2401200" y="4042800"/>
            <a:ext cx="7502400" cy="2340000"/>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日期占位符 4"/>
          <p:cNvSpPr>
            <a:spLocks noGrp="1"/>
          </p:cNvSpPr>
          <p:nvPr>
            <p:ph type="dt" sz="half" idx="10"/>
          </p:nvPr>
        </p:nvSpPr>
        <p:spPr>
          <a:xfrm>
            <a:off x="838200" y="6382800"/>
            <a:ext cx="2743200" cy="338675"/>
          </a:xfrm>
        </p:spPr>
        <p:txBody>
          <a:bodyPr/>
          <a:lstStyle/>
          <a:p>
            <a:fld id="{F52DA454-C143-4592-8712-AA1246267713}" type="datetimeFigureOut">
              <a:rPr lang="zh-CN" altLang="en-US" smtClean="0"/>
            </a:fld>
            <a:endParaRPr lang="zh-CN" altLang="en-US"/>
          </a:p>
        </p:txBody>
      </p:sp>
      <p:sp>
        <p:nvSpPr>
          <p:cNvPr id="6" name="页脚占位符 5"/>
          <p:cNvSpPr>
            <a:spLocks noGrp="1"/>
          </p:cNvSpPr>
          <p:nvPr>
            <p:ph type="ftr" sz="quarter" idx="11"/>
          </p:nvPr>
        </p:nvSpPr>
        <p:spPr>
          <a:xfrm>
            <a:off x="4038600" y="6382800"/>
            <a:ext cx="4114800" cy="338675"/>
          </a:xfrm>
        </p:spPr>
        <p:txBody>
          <a:bodyPr/>
          <a:lstStyle/>
          <a:p>
            <a:endParaRPr lang="zh-CN" altLang="en-US"/>
          </a:p>
        </p:txBody>
      </p:sp>
      <p:sp>
        <p:nvSpPr>
          <p:cNvPr id="7" name="灯片编号占位符 6"/>
          <p:cNvSpPr>
            <a:spLocks noGrp="1"/>
          </p:cNvSpPr>
          <p:nvPr>
            <p:ph type="sldNum" sz="quarter" idx="12"/>
          </p:nvPr>
        </p:nvSpPr>
        <p:spPr>
          <a:xfrm>
            <a:off x="8610600" y="6382800"/>
            <a:ext cx="2743200" cy="338675"/>
          </a:xfrm>
        </p:spPr>
        <p:txBody>
          <a:bodyPr/>
          <a:lstStyle/>
          <a:p>
            <a:fld id="{BC918CCB-ECA5-449A-A393-C8BC04EBF56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660358" y="216569"/>
            <a:ext cx="9695030" cy="69783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560848"/>
            <a:ext cx="50075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007559" cy="3684588"/>
          </a:xfrm>
        </p:spPr>
        <p:txBody>
          <a:bodyPr>
            <a:normAutofit/>
          </a:bodyPr>
          <a:lstStyle>
            <a:lvl1pPr marL="342900" indent="-342900">
              <a:buFont typeface="Arial" pitchFamily="34" charset="0"/>
              <a:buChar char="•"/>
              <a:defRPr sz="2400"/>
            </a:lvl1pPr>
            <a:lvl2pPr marL="800100" indent="-342900">
              <a:buFont typeface="Arial" pitchFamily="34" charset="0"/>
              <a:buChar char="•"/>
              <a:defRPr sz="2000"/>
            </a:lvl2pPr>
            <a:lvl3pPr marL="1257300" indent="-342900">
              <a:buFont typeface="Arial" pitchFamily="34" charset="0"/>
              <a:buChar char="•"/>
              <a:defRPr sz="1800"/>
            </a:lvl3pPr>
            <a:lvl4pPr marL="1714500" indent="-342900">
              <a:buFont typeface="Arial" pitchFamily="34" charset="0"/>
              <a:buChar char="•"/>
              <a:defRPr sz="1800"/>
            </a:lvl4pPr>
            <a:lvl5pPr marL="2171700" indent="-342900">
              <a:buFont typeface="Arial" pitchFamily="34" charset="0"/>
              <a:buChar cha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6346200" y="1560848"/>
            <a:ext cx="5007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346200" y="2505075"/>
            <a:ext cx="5007600" cy="3684588"/>
          </a:xfrm>
        </p:spPr>
        <p:txBody>
          <a:bodyPr>
            <a:normAutofit/>
          </a:bodyPr>
          <a:lstStyle>
            <a:lvl1pPr marL="342900" indent="-342900">
              <a:buFont typeface="Arial" pitchFamily="34" charset="0"/>
              <a:buChar char="•"/>
              <a:defRPr sz="2400"/>
            </a:lvl1pPr>
            <a:lvl2pPr marL="800100" indent="-342900">
              <a:buFont typeface="Arial" pitchFamily="34" charset="0"/>
              <a:buChar char="•"/>
              <a:defRPr sz="2000"/>
            </a:lvl2pPr>
            <a:lvl3pPr marL="1257300" indent="-342900">
              <a:buFont typeface="Arial" pitchFamily="34" charset="0"/>
              <a:buChar char="•"/>
              <a:defRPr sz="1800"/>
            </a:lvl3pPr>
            <a:lvl4pPr marL="1714500" indent="-342900">
              <a:buFont typeface="Arial" pitchFamily="34" charset="0"/>
              <a:buChar char="•"/>
              <a:defRPr sz="1800"/>
            </a:lvl4pPr>
            <a:lvl5pPr marL="2171700" indent="-342900">
              <a:buFont typeface="Arial" pitchFamily="34" charset="0"/>
              <a:buChar cha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F52DA454-C143-4592-8712-AA124626771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C918CCB-ECA5-449A-A393-C8BC04EBF56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cstate="screen">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620000" y="3600000"/>
            <a:ext cx="8002800" cy="1069200"/>
          </a:xfrm>
        </p:spPr>
        <p:txBody>
          <a:bodyPr>
            <a:normAutofit/>
          </a:bodyPr>
          <a:lstStyle>
            <a:lvl1pPr>
              <a:defRPr sz="6600">
                <a:solidFill>
                  <a:schemeClr val="tx1"/>
                </a:solidFill>
              </a:defRPr>
            </a:lvl1pPr>
          </a:lstStyle>
          <a:p>
            <a:r>
              <a:rPr lang="zh-CN" altLang="en-US" dirty="0" smtClean="0"/>
              <a:t>单击此处编辑标题</a:t>
            </a:r>
            <a:endParaRPr lang="zh-CN" altLang="en-US" dirty="0"/>
          </a:p>
        </p:txBody>
      </p:sp>
      <p:sp>
        <p:nvSpPr>
          <p:cNvPr id="3" name="日期占位符 2"/>
          <p:cNvSpPr>
            <a:spLocks noGrp="1"/>
          </p:cNvSpPr>
          <p:nvPr>
            <p:ph type="dt" sz="half" idx="10"/>
          </p:nvPr>
        </p:nvSpPr>
        <p:spPr/>
        <p:txBody>
          <a:bodyPr/>
          <a:lstStyle/>
          <a:p>
            <a:fld id="{F52DA454-C143-4592-8712-AA124626771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C918CCB-ECA5-449A-A393-C8BC04EBF56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52DA454-C143-4592-8712-AA124626771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C918CCB-ECA5-449A-A393-C8BC04EBF565}"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slideLayout" Target="../slideLayouts/slideLayout10.xml"/><Relationship Id="rId7" Type="http://schemas.openxmlformats.org/officeDocument/2006/relationships/slideLayout" Target="../slideLayouts/slideLayout9.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3" Type="http://schemas.openxmlformats.org/officeDocument/2006/relationships/slideLayout" Target="../slideLayouts/slideLayout5.xml"/><Relationship Id="rId2" Type="http://schemas.openxmlformats.org/officeDocument/2006/relationships/slideLayout" Target="../slideLayouts/slideLayout4.xml"/><Relationship Id="rId14" Type="http://schemas.openxmlformats.org/officeDocument/2006/relationships/theme" Target="../theme/theme2.xml"/><Relationship Id="rId13" Type="http://schemas.openxmlformats.org/officeDocument/2006/relationships/image" Target="../media/image11.png"/><Relationship Id="rId12" Type="http://schemas.openxmlformats.org/officeDocument/2006/relationships/slideLayout" Target="../slideLayouts/slideLayout14.xml"/><Relationship Id="rId11" Type="http://schemas.openxmlformats.org/officeDocument/2006/relationships/slideLayout" Target="../slideLayouts/slideLayout13.xml"/><Relationship Id="rId10" Type="http://schemas.openxmlformats.org/officeDocument/2006/relationships/slideLayout" Target="../slideLayouts/slideLayout1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descr="PPT模版11"/>
          <p:cNvPicPr>
            <a:picLocks noChangeAspect="1"/>
          </p:cNvPicPr>
          <p:nvPr userDrawn="1"/>
        </p:nvPicPr>
        <p:blipFill>
          <a:blip r:embed="rId3"/>
          <a:stretch>
            <a:fillRect/>
          </a:stretch>
        </p:blipFill>
        <p:spPr>
          <a:xfrm>
            <a:off x="-11430" y="-6350"/>
            <a:ext cx="12221210" cy="68783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676400" y="228600"/>
            <a:ext cx="10515600" cy="71437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428750"/>
            <a:ext cx="10515600" cy="4748213"/>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800">
                <a:solidFill>
                  <a:schemeClr val="tx1">
                    <a:tint val="75000"/>
                  </a:schemeClr>
                </a:solidFill>
              </a:defRPr>
            </a:lvl1pPr>
          </a:lstStyle>
          <a:p>
            <a:fld id="{F52DA454-C143-4592-8712-AA124626771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BC918CCB-ECA5-449A-A393-C8BC04EBF56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txStyles>
    <p:titleStyle>
      <a:lvl1pPr algn="l" defTabSz="914400" rtl="0" eaLnBrk="1" latinLnBrk="0" hangingPunct="1">
        <a:lnSpc>
          <a:spcPct val="90000"/>
        </a:lnSpc>
        <a:spcBef>
          <a:spcPct val="0"/>
        </a:spcBef>
        <a:buNone/>
        <a:defRPr sz="3600" kern="1200">
          <a:solidFill>
            <a:srgbClr val="333333"/>
          </a:solidFill>
          <a:latin typeface="+mj-lt"/>
          <a:ea typeface="+mj-ea"/>
          <a:cs typeface="+mj-cs"/>
        </a:defRPr>
      </a:lvl1pPr>
    </p:titleStyle>
    <p:bodyStyle>
      <a:lvl1pPr marL="228600" indent="-228600" algn="just" defTabSz="914400" rtl="0" eaLnBrk="1" latinLnBrk="0" hangingPunct="1">
        <a:spcBef>
          <a:spcPts val="1000"/>
        </a:spcBef>
        <a:buFont typeface="Arial" pitchFamily="34" charset="0"/>
        <a:buChar char="•"/>
        <a:defRPr sz="2400" kern="1200">
          <a:solidFill>
            <a:schemeClr val="tx1"/>
          </a:solidFill>
          <a:latin typeface="+mn-lt"/>
          <a:ea typeface="+mn-ea"/>
          <a:cs typeface="+mn-cs"/>
        </a:defRPr>
      </a:lvl1pPr>
      <a:lvl2pPr marL="685800" indent="-228600" algn="just" defTabSz="914400" rtl="0" eaLnBrk="1" latinLnBrk="0" hangingPunct="1">
        <a:spcBef>
          <a:spcPts val="500"/>
        </a:spcBef>
        <a:buFont typeface="Arial" pitchFamily="34" charset="0"/>
        <a:buChar char="•"/>
        <a:defRPr sz="2000" kern="1200">
          <a:solidFill>
            <a:schemeClr val="tx1"/>
          </a:solidFill>
          <a:latin typeface="+mn-lt"/>
          <a:ea typeface="+mn-ea"/>
          <a:cs typeface="+mn-cs"/>
        </a:defRPr>
      </a:lvl2pPr>
      <a:lvl3pPr marL="1143000" indent="-228600" algn="just" defTabSz="914400" rtl="0" eaLnBrk="1" latinLnBrk="0" hangingPunct="1">
        <a:spcBef>
          <a:spcPts val="500"/>
        </a:spcBef>
        <a:buFont typeface="Arial" pitchFamily="34" charset="0"/>
        <a:buChar char="•"/>
        <a:defRPr sz="1800" kern="1200">
          <a:solidFill>
            <a:schemeClr val="tx1"/>
          </a:solidFill>
          <a:latin typeface="+mn-lt"/>
          <a:ea typeface="+mn-ea"/>
          <a:cs typeface="+mn-cs"/>
        </a:defRPr>
      </a:lvl3pPr>
      <a:lvl4pPr marL="1600200" indent="-228600" algn="just" defTabSz="914400" rtl="0" eaLnBrk="1" latinLnBrk="0" hangingPunct="1">
        <a:spcBef>
          <a:spcPts val="500"/>
        </a:spcBef>
        <a:buFont typeface="Arial" pitchFamily="34" charset="0"/>
        <a:buChar char="•"/>
        <a:defRPr sz="1800" kern="1200">
          <a:solidFill>
            <a:schemeClr val="tx1"/>
          </a:solidFill>
          <a:latin typeface="+mn-lt"/>
          <a:ea typeface="+mn-ea"/>
          <a:cs typeface="+mn-cs"/>
        </a:defRPr>
      </a:lvl4pPr>
      <a:lvl5pPr marL="2057400" indent="-228600" algn="just" defTabSz="914400" rtl="0" eaLnBrk="1" latinLnBrk="0" hangingPunct="1">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0.png"/></Relationships>
</file>

<file path=ppt/slides/_rels/slide11.xml.rels><?xml version="1.0" encoding="UTF-8" standalone="yes"?>
<Relationships xmlns="http://schemas.openxmlformats.org/package/2006/relationships"><Relationship Id="rId9" Type="http://schemas.openxmlformats.org/officeDocument/2006/relationships/image" Target="../media/image31.png"/><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2" Type="http://schemas.openxmlformats.org/officeDocument/2006/relationships/notesSlide" Target="../notesSlides/notesSlide1.xml"/><Relationship Id="rId11" Type="http://schemas.openxmlformats.org/officeDocument/2006/relationships/slideLayout" Target="../slideLayouts/slideLayout9.xml"/><Relationship Id="rId10" Type="http://schemas.openxmlformats.org/officeDocument/2006/relationships/tags" Target="../tags/tag47.xml"/><Relationship Id="rId1" Type="http://schemas.openxmlformats.org/officeDocument/2006/relationships/tags" Target="../tags/tag3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3.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15.xml.rels><?xml version="1.0" encoding="UTF-8" standalone="yes"?>
<Relationships xmlns="http://schemas.openxmlformats.org/package/2006/relationships"><Relationship Id="rId9" Type="http://schemas.openxmlformats.org/officeDocument/2006/relationships/image" Target="../media/image46.png"/><Relationship Id="rId8" Type="http://schemas.openxmlformats.org/officeDocument/2006/relationships/image" Target="../media/image45.png"/><Relationship Id="rId7" Type="http://schemas.openxmlformats.org/officeDocument/2006/relationships/image" Target="../media/image44.png"/><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3" Type="http://schemas.openxmlformats.org/officeDocument/2006/relationships/image" Target="../media/image40.png"/><Relationship Id="rId26" Type="http://schemas.openxmlformats.org/officeDocument/2006/relationships/slideLayout" Target="../slideLayouts/slideLayout1.xml"/><Relationship Id="rId25" Type="http://schemas.openxmlformats.org/officeDocument/2006/relationships/image" Target="../media/image62.png"/><Relationship Id="rId24" Type="http://schemas.openxmlformats.org/officeDocument/2006/relationships/image" Target="../media/image61.png"/><Relationship Id="rId23" Type="http://schemas.openxmlformats.org/officeDocument/2006/relationships/image" Target="../media/image60.png"/><Relationship Id="rId22" Type="http://schemas.openxmlformats.org/officeDocument/2006/relationships/image" Target="../media/image59.png"/><Relationship Id="rId21" Type="http://schemas.openxmlformats.org/officeDocument/2006/relationships/image" Target="../media/image58.png"/><Relationship Id="rId20" Type="http://schemas.openxmlformats.org/officeDocument/2006/relationships/image" Target="../media/image57.png"/><Relationship Id="rId2" Type="http://schemas.openxmlformats.org/officeDocument/2006/relationships/image" Target="../media/image39.png"/><Relationship Id="rId19" Type="http://schemas.openxmlformats.org/officeDocument/2006/relationships/image" Target="../media/image56.png"/><Relationship Id="rId18" Type="http://schemas.openxmlformats.org/officeDocument/2006/relationships/image" Target="../media/image55.png"/><Relationship Id="rId17" Type="http://schemas.openxmlformats.org/officeDocument/2006/relationships/image" Target="../media/image54.png"/><Relationship Id="rId16" Type="http://schemas.openxmlformats.org/officeDocument/2006/relationships/image" Target="../media/image53.png"/><Relationship Id="rId15" Type="http://schemas.openxmlformats.org/officeDocument/2006/relationships/image" Target="../media/image52.png"/><Relationship Id="rId14" Type="http://schemas.openxmlformats.org/officeDocument/2006/relationships/image" Target="../media/image51.jpeg"/><Relationship Id="rId13" Type="http://schemas.openxmlformats.org/officeDocument/2006/relationships/image" Target="../media/image50.png"/><Relationship Id="rId12" Type="http://schemas.openxmlformats.org/officeDocument/2006/relationships/image" Target="../media/image49.png"/><Relationship Id="rId11" Type="http://schemas.openxmlformats.org/officeDocument/2006/relationships/image" Target="../media/image48.png"/><Relationship Id="rId10" Type="http://schemas.openxmlformats.org/officeDocument/2006/relationships/image" Target="../media/image47.png"/><Relationship Id="rId1"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4.png"/></Relationships>
</file>

<file path=ppt/slides/_rels/slide18.xml.rels><?xml version="1.0" encoding="UTF-8" standalone="yes"?>
<Relationships xmlns="http://schemas.openxmlformats.org/package/2006/relationships"><Relationship Id="rId9" Type="http://schemas.openxmlformats.org/officeDocument/2006/relationships/image" Target="../media/image73.jpeg"/><Relationship Id="rId8" Type="http://schemas.openxmlformats.org/officeDocument/2006/relationships/image" Target="../media/image72.jpeg"/><Relationship Id="rId7" Type="http://schemas.openxmlformats.org/officeDocument/2006/relationships/image" Target="../media/image71.png"/><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jpeg"/><Relationship Id="rId3" Type="http://schemas.openxmlformats.org/officeDocument/2006/relationships/image" Target="../media/image67.jpeg"/><Relationship Id="rId2" Type="http://schemas.openxmlformats.org/officeDocument/2006/relationships/image" Target="../media/image66.jpeg"/><Relationship Id="rId11" Type="http://schemas.openxmlformats.org/officeDocument/2006/relationships/slideLayout" Target="../slideLayouts/slideLayout1.xml"/><Relationship Id="rId10" Type="http://schemas.openxmlformats.org/officeDocument/2006/relationships/image" Target="../media/image74.jpeg"/><Relationship Id="rId1" Type="http://schemas.openxmlformats.org/officeDocument/2006/relationships/image" Target="../media/image65.jpe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79.jpeg"/><Relationship Id="rId4" Type="http://schemas.openxmlformats.org/officeDocument/2006/relationships/image" Target="../media/image78.png"/><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image" Target="../media/image75.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image" Target="../media/image80.png"/></Relationships>
</file>

<file path=ppt/slides/_rels/slide21.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1" Type="http://schemas.openxmlformats.org/officeDocument/2006/relationships/slideLayout" Target="../slideLayouts/slideLayout1.xml"/><Relationship Id="rId10" Type="http://schemas.openxmlformats.org/officeDocument/2006/relationships/image" Target="../media/image84.png"/><Relationship Id="rId1" Type="http://schemas.openxmlformats.org/officeDocument/2006/relationships/image" Target="../media/image8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6.png"/><Relationship Id="rId1" Type="http://schemas.openxmlformats.org/officeDocument/2006/relationships/image" Target="../media/image85.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image" Target="../media/image87.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3.jpeg"/><Relationship Id="rId3" Type="http://schemas.openxmlformats.org/officeDocument/2006/relationships/image" Target="../media/image92.jpeg"/><Relationship Id="rId2" Type="http://schemas.openxmlformats.org/officeDocument/2006/relationships/image" Target="../media/image91.png"/><Relationship Id="rId1" Type="http://schemas.openxmlformats.org/officeDocument/2006/relationships/image" Target="../media/image90.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5.png"/><Relationship Id="rId1" Type="http://schemas.openxmlformats.org/officeDocument/2006/relationships/image" Target="../media/image94.png"/></Relationships>
</file>

<file path=ppt/slides/_rels/slide26.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1" Type="http://schemas.openxmlformats.org/officeDocument/2006/relationships/slideLayout" Target="../slideLayouts/slideLayout1.xml"/><Relationship Id="rId10" Type="http://schemas.openxmlformats.org/officeDocument/2006/relationships/image" Target="../media/image97.png"/><Relationship Id="rId1" Type="http://schemas.openxmlformats.org/officeDocument/2006/relationships/image" Target="../media/image9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9.jpeg"/><Relationship Id="rId1" Type="http://schemas.openxmlformats.org/officeDocument/2006/relationships/image" Target="../media/image98.png"/></Relationships>
</file>

<file path=ppt/slides/_rels/slide29.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7" Type="http://schemas.openxmlformats.org/officeDocument/2006/relationships/slideLayout" Target="../slideLayouts/slideLayout1.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8.png"/><Relationship Id="rId1" Type="http://schemas.openxmlformats.org/officeDocument/2006/relationships/image" Target="../media/image17.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0.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1.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2.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3.png"/></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07.jpeg"/><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image" Target="../media/image104.jpeg"/></Relationships>
</file>

<file path=ppt/slides/_rels/slide35.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5" Type="http://schemas.openxmlformats.org/officeDocument/2006/relationships/slideLayout" Target="../slideLayouts/slideLayout1.xml"/><Relationship Id="rId24" Type="http://schemas.openxmlformats.org/officeDocument/2006/relationships/tags" Target="../tags/tag102.xml"/><Relationship Id="rId23" Type="http://schemas.openxmlformats.org/officeDocument/2006/relationships/image" Target="../media/image108.jpeg"/><Relationship Id="rId22" Type="http://schemas.openxmlformats.org/officeDocument/2006/relationships/tags" Target="../tags/tag101.xml"/><Relationship Id="rId21" Type="http://schemas.openxmlformats.org/officeDocument/2006/relationships/tags" Target="../tags/tag100.xml"/><Relationship Id="rId20" Type="http://schemas.openxmlformats.org/officeDocument/2006/relationships/tags" Target="../tags/tag99.xml"/><Relationship Id="rId2" Type="http://schemas.openxmlformats.org/officeDocument/2006/relationships/tags" Target="../tags/tag81.xml"/><Relationship Id="rId19" Type="http://schemas.openxmlformats.org/officeDocument/2006/relationships/tags" Target="../tags/tag98.xml"/><Relationship Id="rId18" Type="http://schemas.openxmlformats.org/officeDocument/2006/relationships/tags" Target="../tags/tag97.xml"/><Relationship Id="rId17" Type="http://schemas.openxmlformats.org/officeDocument/2006/relationships/tags" Target="../tags/tag96.xml"/><Relationship Id="rId16" Type="http://schemas.openxmlformats.org/officeDocument/2006/relationships/tags" Target="../tags/tag95.xml"/><Relationship Id="rId15" Type="http://schemas.openxmlformats.org/officeDocument/2006/relationships/tags" Target="../tags/tag94.xml"/><Relationship Id="rId14" Type="http://schemas.openxmlformats.org/officeDocument/2006/relationships/tags" Target="../tags/tag93.xml"/><Relationship Id="rId13" Type="http://schemas.openxmlformats.org/officeDocument/2006/relationships/tags" Target="../tags/tag92.xml"/><Relationship Id="rId12" Type="http://schemas.openxmlformats.org/officeDocument/2006/relationships/tags" Target="../tags/tag91.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tags" Target="../tags/tag80.xml"/></Relationships>
</file>

<file path=ppt/slides/_rels/slide36.xml.rels><?xml version="1.0" encoding="UTF-8" standalone="yes"?>
<Relationships xmlns="http://schemas.openxmlformats.org/package/2006/relationships"><Relationship Id="rId9" Type="http://schemas.openxmlformats.org/officeDocument/2006/relationships/image" Target="../media/image117.jpeg"/><Relationship Id="rId8" Type="http://schemas.openxmlformats.org/officeDocument/2006/relationships/image" Target="../media/image116.jpeg"/><Relationship Id="rId7" Type="http://schemas.openxmlformats.org/officeDocument/2006/relationships/image" Target="../media/image115.jpeg"/><Relationship Id="rId6" Type="http://schemas.openxmlformats.org/officeDocument/2006/relationships/image" Target="../media/image114.jpeg"/><Relationship Id="rId5" Type="http://schemas.openxmlformats.org/officeDocument/2006/relationships/image" Target="../media/image113.jpeg"/><Relationship Id="rId4" Type="http://schemas.openxmlformats.org/officeDocument/2006/relationships/image" Target="../media/image112.jpeg"/><Relationship Id="rId3" Type="http://schemas.openxmlformats.org/officeDocument/2006/relationships/image" Target="../media/image111.jpeg"/><Relationship Id="rId2" Type="http://schemas.openxmlformats.org/officeDocument/2006/relationships/image" Target="../media/image110.jpeg"/><Relationship Id="rId11" Type="http://schemas.openxmlformats.org/officeDocument/2006/relationships/slideLayout" Target="../slideLayouts/slideLayout1.xml"/><Relationship Id="rId10" Type="http://schemas.openxmlformats.org/officeDocument/2006/relationships/image" Target="../media/image118.png"/><Relationship Id="rId1" Type="http://schemas.openxmlformats.org/officeDocument/2006/relationships/image" Target="../media/image109.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0.jpeg"/></Relationships>
</file>

<file path=ppt/slides/_rels/slide4.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20.png"/><Relationship Id="rId15" Type="http://schemas.openxmlformats.org/officeDocument/2006/relationships/slideLayout" Target="../slideLayouts/slideLayout1.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2.png"/><Relationship Id="rId1" Type="http://schemas.openxmlformats.org/officeDocument/2006/relationships/image" Target="../media/image121.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3.png"/></Relationships>
</file>

<file path=ppt/slides/_rels/slide5.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9" Type="http://schemas.openxmlformats.org/officeDocument/2006/relationships/slideLayout" Target="../slideLayouts/slideLayout1.xml"/><Relationship Id="rId18" Type="http://schemas.openxmlformats.org/officeDocument/2006/relationships/image" Target="../media/image22.png"/><Relationship Id="rId17" Type="http://schemas.openxmlformats.org/officeDocument/2006/relationships/tags" Target="../tags/tag30.xml"/><Relationship Id="rId16" Type="http://schemas.openxmlformats.org/officeDocument/2006/relationships/tags" Target="../tags/tag29.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tags" Target="../tags/tag24.xml"/><Relationship Id="rId10" Type="http://schemas.openxmlformats.org/officeDocument/2006/relationships/tags" Target="../tags/tag23.xml"/><Relationship Id="rId1" Type="http://schemas.openxmlformats.org/officeDocument/2006/relationships/image" Target="../media/image21.png"/></Relationships>
</file>

<file path=ppt/slides/_rels/slide6.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1" Type="http://schemas.openxmlformats.org/officeDocument/2006/relationships/slideLayout" Target="../slideLayouts/slideLayout1.xml"/><Relationship Id="rId10" Type="http://schemas.openxmlformats.org/officeDocument/2006/relationships/image" Target="../media/image24.png"/><Relationship Id="rId1" Type="http://schemas.openxmlformats.org/officeDocument/2006/relationships/image" Target="../media/image23.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图片1"/>
          <p:cNvPicPr>
            <a:picLocks noChangeAspect="1"/>
          </p:cNvPicPr>
          <p:nvPr/>
        </p:nvPicPr>
        <p:blipFill>
          <a:blip r:embed="rId1"/>
          <a:stretch>
            <a:fillRect/>
          </a:stretch>
        </p:blipFill>
        <p:spPr>
          <a:xfrm>
            <a:off x="-6985" y="0"/>
            <a:ext cx="12197715" cy="6865620"/>
          </a:xfrm>
          <a:prstGeom prst="rect">
            <a:avLst/>
          </a:prstGeom>
        </p:spPr>
      </p:pic>
      <p:sp>
        <p:nvSpPr>
          <p:cNvPr id="3" name="标题 1"/>
          <p:cNvSpPr>
            <a:spLocks noGrp="1"/>
          </p:cNvSpPr>
          <p:nvPr>
            <p:custDataLst>
              <p:tags r:id="rId2"/>
            </p:custDataLst>
          </p:nvPr>
        </p:nvSpPr>
        <p:spPr>
          <a:xfrm>
            <a:off x="1524153" y="2279754"/>
            <a:ext cx="9144918" cy="1626826"/>
          </a:xfrm>
          <a:prstGeom prst="rect">
            <a:avLst/>
          </a:prstGeom>
          <a:noFill/>
          <a:ln w="9525">
            <a:noFill/>
            <a:miter/>
          </a:ln>
        </p:spPr>
        <p:txBody>
          <a:bodyPr wrap="square" lIns="50650" tIns="25325" rIns="50650" bIns="25325" anchor="b">
            <a:normAutofit/>
          </a:bodyPr>
          <a:lstStyle>
            <a:lvl1pPr algn="ctr" defTabSz="859790" rtl="0" fontAlgn="base">
              <a:spcBef>
                <a:spcPct val="0"/>
              </a:spcBef>
              <a:spcAft>
                <a:spcPct val="0"/>
              </a:spcAft>
              <a:buFont typeface="Arial" pitchFamily="34" charset="0"/>
              <a:defRPr sz="5355" kern="1200">
                <a:solidFill>
                  <a:schemeClr val="bg1"/>
                </a:solidFill>
                <a:latin typeface="+mj-lt"/>
                <a:ea typeface="+mj-ea"/>
                <a:cs typeface="+mj-cs"/>
              </a:defRPr>
            </a:lvl1pPr>
            <a:lvl2pPr algn="ctr" defTabSz="859790" rtl="0" fontAlgn="base">
              <a:spcBef>
                <a:spcPct val="0"/>
              </a:spcBef>
              <a:spcAft>
                <a:spcPct val="0"/>
              </a:spcAft>
              <a:buFont typeface="Arial" pitchFamily="34" charset="0"/>
              <a:defRPr sz="3985">
                <a:solidFill>
                  <a:schemeClr val="tx2"/>
                </a:solidFill>
                <a:latin typeface="Arial" pitchFamily="34" charset="0"/>
                <a:ea typeface="宋体" pitchFamily="2" charset="-122"/>
              </a:defRPr>
            </a:lvl2pPr>
            <a:lvl3pPr algn="ctr" defTabSz="859790" rtl="0" fontAlgn="base">
              <a:spcBef>
                <a:spcPct val="0"/>
              </a:spcBef>
              <a:spcAft>
                <a:spcPct val="0"/>
              </a:spcAft>
              <a:buFont typeface="Arial" pitchFamily="34" charset="0"/>
              <a:defRPr sz="3985">
                <a:solidFill>
                  <a:schemeClr val="tx2"/>
                </a:solidFill>
                <a:latin typeface="Arial" pitchFamily="34" charset="0"/>
                <a:ea typeface="宋体" pitchFamily="2" charset="-122"/>
              </a:defRPr>
            </a:lvl3pPr>
            <a:lvl4pPr algn="ctr" defTabSz="859790" rtl="0" fontAlgn="base">
              <a:spcBef>
                <a:spcPct val="0"/>
              </a:spcBef>
              <a:spcAft>
                <a:spcPct val="0"/>
              </a:spcAft>
              <a:buFont typeface="Arial" pitchFamily="34" charset="0"/>
              <a:defRPr sz="3985">
                <a:solidFill>
                  <a:schemeClr val="tx2"/>
                </a:solidFill>
                <a:latin typeface="Arial" pitchFamily="34" charset="0"/>
                <a:ea typeface="宋体" pitchFamily="2" charset="-122"/>
              </a:defRPr>
            </a:lvl4pPr>
            <a:lvl5pPr algn="ctr" defTabSz="859790" rtl="0" fontAlgn="base">
              <a:spcBef>
                <a:spcPct val="0"/>
              </a:spcBef>
              <a:spcAft>
                <a:spcPct val="0"/>
              </a:spcAft>
              <a:buFont typeface="Arial" pitchFamily="34" charset="0"/>
              <a:defRPr sz="3985">
                <a:solidFill>
                  <a:schemeClr val="tx2"/>
                </a:solidFill>
                <a:latin typeface="Arial" pitchFamily="34" charset="0"/>
                <a:ea typeface="宋体" pitchFamily="2" charset="-122"/>
              </a:defRPr>
            </a:lvl5pPr>
            <a:lvl6pPr marL="479425" algn="ctr" defTabSz="859790" rtl="0" fontAlgn="base">
              <a:spcBef>
                <a:spcPct val="0"/>
              </a:spcBef>
              <a:spcAft>
                <a:spcPct val="0"/>
              </a:spcAft>
              <a:buFont typeface="Arial" pitchFamily="34" charset="0"/>
              <a:defRPr sz="3985">
                <a:solidFill>
                  <a:schemeClr val="tx2"/>
                </a:solidFill>
                <a:latin typeface="Arial" pitchFamily="34" charset="0"/>
                <a:ea typeface="宋体" pitchFamily="2" charset="-122"/>
              </a:defRPr>
            </a:lvl6pPr>
            <a:lvl7pPr marL="958850" algn="ctr" defTabSz="859790" rtl="0" fontAlgn="base">
              <a:spcBef>
                <a:spcPct val="0"/>
              </a:spcBef>
              <a:spcAft>
                <a:spcPct val="0"/>
              </a:spcAft>
              <a:buFont typeface="Arial" pitchFamily="34" charset="0"/>
              <a:defRPr sz="3985">
                <a:solidFill>
                  <a:schemeClr val="tx2"/>
                </a:solidFill>
                <a:latin typeface="Arial" pitchFamily="34" charset="0"/>
                <a:ea typeface="宋体" pitchFamily="2" charset="-122"/>
              </a:defRPr>
            </a:lvl7pPr>
            <a:lvl8pPr marL="1438275" algn="ctr" defTabSz="859790" rtl="0" fontAlgn="base">
              <a:spcBef>
                <a:spcPct val="0"/>
              </a:spcBef>
              <a:spcAft>
                <a:spcPct val="0"/>
              </a:spcAft>
              <a:buFont typeface="Arial" pitchFamily="34" charset="0"/>
              <a:defRPr sz="3985">
                <a:solidFill>
                  <a:schemeClr val="tx2"/>
                </a:solidFill>
                <a:latin typeface="Arial" pitchFamily="34" charset="0"/>
                <a:ea typeface="宋体" pitchFamily="2" charset="-122"/>
              </a:defRPr>
            </a:lvl8pPr>
            <a:lvl9pPr marL="1917700" algn="ctr" defTabSz="859790" rtl="0" fontAlgn="base">
              <a:spcBef>
                <a:spcPct val="0"/>
              </a:spcBef>
              <a:spcAft>
                <a:spcPct val="0"/>
              </a:spcAft>
              <a:buFont typeface="Arial" pitchFamily="34" charset="0"/>
              <a:defRPr sz="3985">
                <a:solidFill>
                  <a:schemeClr val="tx2"/>
                </a:solidFill>
                <a:latin typeface="Arial" pitchFamily="34" charset="0"/>
                <a:ea typeface="宋体" pitchFamily="2" charset="-122"/>
              </a:defRPr>
            </a:lvl9pPr>
          </a:lstStyle>
          <a:p>
            <a:r>
              <a:rPr lang="zh-CN" altLang="en-US" sz="9600" smtClean="0"/>
              <a:t>校园宣讲</a:t>
            </a:r>
            <a:endParaRPr lang="zh-CN" altLang="en-US" sz="9600" smtClean="0"/>
          </a:p>
        </p:txBody>
      </p:sp>
      <p:sp>
        <p:nvSpPr>
          <p:cNvPr id="4" name="副标题 2"/>
          <p:cNvSpPr>
            <a:spLocks noGrp="1"/>
          </p:cNvSpPr>
          <p:nvPr>
            <p:custDataLst>
              <p:tags r:id="rId3"/>
            </p:custDataLst>
          </p:nvPr>
        </p:nvSpPr>
        <p:spPr>
          <a:xfrm>
            <a:off x="1524153" y="3793474"/>
            <a:ext cx="9144918" cy="984614"/>
          </a:xfrm>
          <a:prstGeom prst="rect">
            <a:avLst/>
          </a:prstGeom>
          <a:noFill/>
          <a:ln w="9525">
            <a:noFill/>
            <a:miter/>
          </a:ln>
        </p:spPr>
        <p:txBody>
          <a:bodyPr wrap="square" lIns="50650" tIns="25325" rIns="50650" bIns="25325">
            <a:normAutofit/>
          </a:bodyPr>
          <a:lstStyle>
            <a:lvl1pPr marL="0" indent="0" algn="ctr" defTabSz="859790" rtl="0" fontAlgn="base">
              <a:lnSpc>
                <a:spcPct val="130000"/>
              </a:lnSpc>
              <a:spcBef>
                <a:spcPts val="1260"/>
              </a:spcBef>
              <a:spcAft>
                <a:spcPct val="0"/>
              </a:spcAft>
              <a:buFont typeface="Arial" pitchFamily="34" charset="0"/>
              <a:buNone/>
              <a:defRPr sz="2140" kern="1200">
                <a:solidFill>
                  <a:schemeClr val="accent1"/>
                </a:solidFill>
                <a:latin typeface="+mn-lt"/>
                <a:ea typeface="+mn-ea"/>
                <a:cs typeface="+mn-cs"/>
              </a:defRPr>
            </a:lvl1pPr>
            <a:lvl2pPr marL="407670" lvl="1" indent="0" algn="ctr" defTabSz="859790" rtl="0" fontAlgn="base">
              <a:lnSpc>
                <a:spcPct val="120000"/>
              </a:lnSpc>
              <a:spcBef>
                <a:spcPts val="630"/>
              </a:spcBef>
              <a:spcAft>
                <a:spcPct val="0"/>
              </a:spcAft>
              <a:buFont typeface="Arial" pitchFamily="34" charset="0"/>
              <a:buNone/>
              <a:defRPr sz="1785" kern="1200">
                <a:solidFill>
                  <a:schemeClr val="tx1"/>
                </a:solidFill>
                <a:latin typeface="+mn-lt"/>
                <a:ea typeface="+mn-ea"/>
                <a:cs typeface="+mn-cs"/>
              </a:defRPr>
            </a:lvl2pPr>
            <a:lvl3pPr marL="815975" lvl="2" indent="0" algn="ctr" defTabSz="859790" rtl="0" fontAlgn="base">
              <a:spcBef>
                <a:spcPts val="175"/>
              </a:spcBef>
              <a:spcAft>
                <a:spcPct val="0"/>
              </a:spcAft>
              <a:buFont typeface="Arial" pitchFamily="34" charset="0"/>
              <a:buNone/>
              <a:defRPr sz="1605" kern="1200">
                <a:solidFill>
                  <a:schemeClr val="tx1"/>
                </a:solidFill>
                <a:latin typeface="+mn-lt"/>
                <a:ea typeface="+mn-ea"/>
                <a:cs typeface="+mn-cs"/>
              </a:defRPr>
            </a:lvl3pPr>
            <a:lvl4pPr marL="1222375" lvl="3" indent="0" algn="ctr" defTabSz="859790" rtl="0" fontAlgn="base">
              <a:spcBef>
                <a:spcPts val="175"/>
              </a:spcBef>
              <a:spcAft>
                <a:spcPct val="0"/>
              </a:spcAft>
              <a:buFont typeface="Arial" pitchFamily="34" charset="0"/>
              <a:buNone/>
              <a:defRPr sz="1425" kern="1200">
                <a:solidFill>
                  <a:schemeClr val="tx1"/>
                </a:solidFill>
                <a:latin typeface="+mn-lt"/>
                <a:ea typeface="+mn-ea"/>
                <a:cs typeface="+mn-cs"/>
              </a:defRPr>
            </a:lvl4pPr>
            <a:lvl5pPr marL="1630045" lvl="4" indent="0" algn="ctr" defTabSz="859790" rtl="0" fontAlgn="base">
              <a:spcBef>
                <a:spcPts val="175"/>
              </a:spcBef>
              <a:spcAft>
                <a:spcPct val="0"/>
              </a:spcAft>
              <a:buFont typeface="Arial" pitchFamily="34" charset="0"/>
              <a:buNone/>
              <a:defRPr sz="1425" kern="1200">
                <a:solidFill>
                  <a:schemeClr val="tx1"/>
                </a:solidFill>
                <a:latin typeface="+mn-lt"/>
                <a:ea typeface="+mn-ea"/>
                <a:cs typeface="+mn-cs"/>
              </a:defRPr>
            </a:lvl5pPr>
            <a:lvl6pPr marL="2038350" lvl="5" indent="0" algn="ctr" defTabSz="860425" eaLnBrk="1" fontAlgn="base" latinLnBrk="0" hangingPunct="1">
              <a:spcBef>
                <a:spcPts val="170"/>
              </a:spcBef>
              <a:spcAft>
                <a:spcPct val="0"/>
              </a:spcAft>
              <a:buNone/>
              <a:defRPr sz="1425" b="0" i="0" u="none" kern="1200" baseline="0">
                <a:solidFill>
                  <a:schemeClr val="tx1"/>
                </a:solidFill>
                <a:latin typeface="+mn-lt"/>
                <a:ea typeface="+mn-ea"/>
                <a:cs typeface="+mn-cs"/>
              </a:defRPr>
            </a:lvl6pPr>
            <a:lvl7pPr marL="2446020" lvl="6" indent="0" algn="ctr" defTabSz="860425" eaLnBrk="1" fontAlgn="base" latinLnBrk="0" hangingPunct="1">
              <a:spcBef>
                <a:spcPts val="170"/>
              </a:spcBef>
              <a:spcAft>
                <a:spcPct val="0"/>
              </a:spcAft>
              <a:buNone/>
              <a:defRPr sz="1425" b="0" i="0" u="none" kern="1200" baseline="0">
                <a:solidFill>
                  <a:schemeClr val="tx1"/>
                </a:solidFill>
                <a:latin typeface="+mn-lt"/>
                <a:ea typeface="+mn-ea"/>
                <a:cs typeface="+mn-cs"/>
              </a:defRPr>
            </a:lvl7pPr>
            <a:lvl8pPr marL="2853690" lvl="7" indent="0" algn="ctr" defTabSz="860425" eaLnBrk="1" fontAlgn="base" latinLnBrk="0" hangingPunct="1">
              <a:spcBef>
                <a:spcPts val="170"/>
              </a:spcBef>
              <a:spcAft>
                <a:spcPct val="0"/>
              </a:spcAft>
              <a:buNone/>
              <a:defRPr sz="1425" b="0" i="0" u="none" kern="1200" baseline="0">
                <a:solidFill>
                  <a:schemeClr val="tx1"/>
                </a:solidFill>
                <a:latin typeface="+mn-lt"/>
                <a:ea typeface="+mn-ea"/>
                <a:cs typeface="+mn-cs"/>
              </a:defRPr>
            </a:lvl8pPr>
            <a:lvl9pPr marL="3260725" lvl="8" indent="0" algn="ctr" defTabSz="860425" eaLnBrk="1" fontAlgn="base" latinLnBrk="0" hangingPunct="1">
              <a:spcBef>
                <a:spcPts val="170"/>
              </a:spcBef>
              <a:spcAft>
                <a:spcPct val="0"/>
              </a:spcAft>
              <a:buNone/>
              <a:defRPr sz="1425" b="0" i="0" u="none" kern="1200" baseline="0">
                <a:solidFill>
                  <a:schemeClr val="tx1"/>
                </a:solidFill>
                <a:latin typeface="+mn-lt"/>
                <a:ea typeface="+mn-ea"/>
                <a:cs typeface="+mn-cs"/>
              </a:defRPr>
            </a:lvl9pPr>
          </a:lstStyle>
          <a:p>
            <a:r>
              <a:rPr lang="zh-CN" altLang="en-US" smtClean="0">
                <a:solidFill>
                  <a:schemeClr val="bg1"/>
                </a:solidFill>
              </a:rPr>
              <a:t>杭州勒芒科技有限公司</a:t>
            </a:r>
            <a:endParaRPr lang="zh-CN" altLang="en-US" smtClean="0">
              <a:solidFill>
                <a:schemeClr val="bg1"/>
              </a:solidFill>
            </a:endParaRPr>
          </a:p>
        </p:txBody>
      </p:sp>
      <p:sp>
        <p:nvSpPr>
          <p:cNvPr id="25" name="TextBox 15"/>
          <p:cNvSpPr txBox="1"/>
          <p:nvPr/>
        </p:nvSpPr>
        <p:spPr>
          <a:xfrm>
            <a:off x="5211445" y="4212590"/>
            <a:ext cx="1742440" cy="345440"/>
          </a:xfrm>
          <a:prstGeom prst="rect">
            <a:avLst/>
          </a:prstGeom>
          <a:noFill/>
          <a:ln w="9525">
            <a:noFill/>
            <a:miter/>
          </a:ln>
        </p:spPr>
        <p:txBody>
          <a:bodyPr wrap="none" anchor="t">
            <a:spAutoFit/>
          </a:bodyPr>
          <a:p>
            <a:pPr lvl="0">
              <a:buFont typeface="Arial" pitchFamily="34" charset="0"/>
              <a:buNone/>
            </a:pPr>
            <a:r>
              <a:rPr lang="en-US" altLang="zh-CN" sz="1600" dirty="0">
                <a:solidFill>
                  <a:schemeClr val="bg1"/>
                </a:solidFill>
                <a:latin typeface="Adobe 黑体 Std R" charset="0"/>
                <a:ea typeface="Adobe 黑体 Std R" charset="0"/>
                <a:sym typeface="Calibri" pitchFamily="34" charset="0"/>
              </a:rPr>
              <a:t>www.1paper.org</a:t>
            </a:r>
            <a:endParaRPr lang="en-US" altLang="zh-CN" sz="1600" dirty="0">
              <a:solidFill>
                <a:schemeClr val="bg1"/>
              </a:solidFill>
              <a:latin typeface="Adobe 黑体 Std R" charset="0"/>
              <a:ea typeface="Adobe 黑体 Std R" charset="0"/>
              <a:sym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文本框 2"/>
          <p:cNvSpPr txBox="1"/>
          <p:nvPr/>
        </p:nvSpPr>
        <p:spPr>
          <a:xfrm>
            <a:off x="1037590" y="4104005"/>
            <a:ext cx="10452100" cy="1737360"/>
          </a:xfrm>
          <a:prstGeom prst="rect">
            <a:avLst/>
          </a:prstGeom>
          <a:noFill/>
          <a:ln w="9525">
            <a:noFill/>
            <a:miter/>
          </a:ln>
        </p:spPr>
        <p:txBody>
          <a:bodyPr wrap="square" anchor="t">
            <a:spAutoFit/>
          </a:bodyPr>
          <a:p>
            <a:pPr lvl="0">
              <a:lnSpc>
                <a:spcPct val="150000"/>
              </a:lnSpc>
            </a:pPr>
            <a:r>
              <a:rPr lang="zh-CN" altLang="en-US" sz="2400">
                <a:solidFill>
                  <a:srgbClr val="FF6699"/>
                </a:solidFill>
                <a:latin typeface="+mn-ea"/>
              </a:rPr>
              <a:t>"一张纸献爱心行动"活动</a:t>
            </a:r>
            <a:endParaRPr lang="zh-CN" altLang="en-US" sz="2400">
              <a:solidFill>
                <a:srgbClr val="FF6699"/>
              </a:solidFill>
              <a:latin typeface="+mn-ea"/>
            </a:endParaRPr>
          </a:p>
          <a:p>
            <a:pPr lvl="0">
              <a:lnSpc>
                <a:spcPct val="150000"/>
              </a:lnSpc>
            </a:pPr>
            <a:r>
              <a:rPr lang="zh-CN" altLang="en-US" sz="2400">
                <a:solidFill>
                  <a:srgbClr val="7F7F7F"/>
                </a:solidFill>
                <a:latin typeface="+mn-ea"/>
              </a:rPr>
              <a:t>就是通过捐献废纸、提倡节俭，保护绿色地球同时积聚善款</a:t>
            </a:r>
            <a:endParaRPr lang="zh-CN" altLang="en-US" sz="2400">
              <a:solidFill>
                <a:srgbClr val="7F7F7F"/>
              </a:solidFill>
              <a:latin typeface="+mn-ea"/>
            </a:endParaRPr>
          </a:p>
          <a:p>
            <a:pPr lvl="0">
              <a:lnSpc>
                <a:spcPct val="150000"/>
              </a:lnSpc>
            </a:pPr>
            <a:r>
              <a:rPr lang="zh-CN" altLang="en-US" sz="2400">
                <a:solidFill>
                  <a:srgbClr val="7F7F7F"/>
                </a:solidFill>
                <a:latin typeface="+mn-ea"/>
              </a:rPr>
              <a:t>针对我国少数贫困家庭患有先天性心脏病的儿童发起的一项慈善救助行动</a:t>
            </a:r>
            <a:endParaRPr lang="zh-CN" altLang="en-US" sz="2400">
              <a:solidFill>
                <a:srgbClr val="7F7F7F"/>
              </a:solidFill>
              <a:latin typeface="+mn-ea"/>
            </a:endParaRPr>
          </a:p>
        </p:txBody>
      </p:sp>
      <p:pic>
        <p:nvPicPr>
          <p:cNvPr id="2" name="图片 1" descr="图片11"/>
          <p:cNvPicPr>
            <a:picLocks noChangeAspect="1"/>
          </p:cNvPicPr>
          <p:nvPr/>
        </p:nvPicPr>
        <p:blipFill>
          <a:blip r:embed="rId1"/>
          <a:stretch>
            <a:fillRect/>
          </a:stretch>
        </p:blipFill>
        <p:spPr>
          <a:xfrm>
            <a:off x="1228725" y="847725"/>
            <a:ext cx="9330055" cy="25495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50922"/>
        </a:solidFill>
        <a:effectLst/>
      </p:bgPr>
    </p:bg>
    <p:spTree>
      <p:nvGrpSpPr>
        <p:cNvPr id="1" name=""/>
        <p:cNvGrpSpPr/>
        <p:nvPr/>
      </p:nvGrpSpPr>
      <p:grpSpPr>
        <a:xfrm>
          <a:off x="0" y="0"/>
          <a:ext cx="0" cy="0"/>
          <a:chOff x="0" y="0"/>
          <a:chExt cx="0" cy="0"/>
        </a:xfrm>
      </p:grpSpPr>
      <p:sp>
        <p:nvSpPr>
          <p:cNvPr id="4" name="矩形 3"/>
          <p:cNvSpPr/>
          <p:nvPr>
            <p:custDataLst>
              <p:tags r:id="rId1"/>
            </p:custDataLst>
          </p:nvPr>
        </p:nvSpPr>
        <p:spPr>
          <a:xfrm>
            <a:off x="3596640" y="4937760"/>
            <a:ext cx="4991100" cy="691515"/>
          </a:xfrm>
          <a:prstGeom prst="rect">
            <a:avLst/>
          </a:prstGeom>
        </p:spPr>
        <p:txBody>
          <a:bodyPr wrap="square" anchor="ctr" anchorCtr="0">
            <a:normAutofit/>
          </a:bodyPr>
          <a:lstStyle/>
          <a:p>
            <a:pPr algn="ctr"/>
            <a:r>
              <a:rPr lang="en-US" altLang="zh-CN" sz="2400" dirty="0">
                <a:solidFill>
                  <a:schemeClr val="tx1"/>
                </a:solidFill>
              </a:rPr>
              <a:t>www.1paper.org</a:t>
            </a:r>
            <a:endParaRPr lang="en-US" altLang="zh-CN" sz="2400" dirty="0">
              <a:solidFill>
                <a:schemeClr val="tx1"/>
              </a:solidFill>
            </a:endParaRPr>
          </a:p>
        </p:txBody>
      </p:sp>
      <p:grpSp>
        <p:nvGrpSpPr>
          <p:cNvPr id="14" name="组合 13"/>
          <p:cNvGrpSpPr/>
          <p:nvPr>
            <p:custDataLst>
              <p:tags r:id="rId2"/>
            </p:custDataLst>
          </p:nvPr>
        </p:nvGrpSpPr>
        <p:grpSpPr>
          <a:xfrm>
            <a:off x="4478753" y="2147955"/>
            <a:ext cx="3273865" cy="3233362"/>
            <a:chOff x="1587882" y="2019698"/>
            <a:chExt cx="2525486" cy="2494242"/>
          </a:xfrm>
        </p:grpSpPr>
        <p:sp>
          <p:nvSpPr>
            <p:cNvPr id="9" name="菱形 8"/>
            <p:cNvSpPr/>
            <p:nvPr>
              <p:custDataLst>
                <p:tags r:id="rId3"/>
              </p:custDataLst>
            </p:nvPr>
          </p:nvSpPr>
          <p:spPr>
            <a:xfrm rot="2347181">
              <a:off x="2151927" y="2019699"/>
              <a:ext cx="1397396" cy="1397394"/>
            </a:xfrm>
            <a:prstGeom prst="diamond">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2151927" y="2019699"/>
              <a:ext cx="1397396" cy="1397394"/>
              <a:chOff x="2467068" y="2019699"/>
              <a:chExt cx="1397396" cy="1397394"/>
            </a:xfrm>
          </p:grpSpPr>
          <p:sp>
            <p:nvSpPr>
              <p:cNvPr id="8" name="菱形 7"/>
              <p:cNvSpPr/>
              <p:nvPr>
                <p:custDataLst>
                  <p:tags r:id="rId4"/>
                </p:custDataLst>
              </p:nvPr>
            </p:nvSpPr>
            <p:spPr>
              <a:xfrm rot="1246169">
                <a:off x="2467068" y="2019699"/>
                <a:ext cx="1397396" cy="1397394"/>
              </a:xfrm>
              <a:prstGeom prst="diamond">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0" name="菱形 9"/>
              <p:cNvSpPr/>
              <p:nvPr>
                <p:custDataLst>
                  <p:tags r:id="rId5"/>
                </p:custDataLst>
              </p:nvPr>
            </p:nvSpPr>
            <p:spPr>
              <a:xfrm rot="9346169">
                <a:off x="2467068" y="2019699"/>
                <a:ext cx="1397396" cy="1397394"/>
              </a:xfrm>
              <a:prstGeom prst="diamond">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11" name="菱形 10"/>
            <p:cNvSpPr/>
            <p:nvPr>
              <p:custDataLst>
                <p:tags r:id="rId6"/>
              </p:custDataLst>
            </p:nvPr>
          </p:nvSpPr>
          <p:spPr>
            <a:xfrm rot="3165356">
              <a:off x="2151927" y="2019699"/>
              <a:ext cx="1397396" cy="1397394"/>
            </a:xfrm>
            <a:prstGeom prst="diamond">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菱形 6"/>
            <p:cNvSpPr/>
            <p:nvPr>
              <p:custDataLst>
                <p:tags r:id="rId7"/>
              </p:custDataLst>
            </p:nvPr>
          </p:nvSpPr>
          <p:spPr>
            <a:xfrm>
              <a:off x="2214831" y="2082603"/>
              <a:ext cx="1271588" cy="1271586"/>
            </a:xfrm>
            <a:prstGeom prst="diamond">
              <a:avLst/>
            </a:prstGeom>
            <a:noFill/>
            <a:ln w="3175">
              <a:solidFill>
                <a:srgbClr val="C509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3" name="矩形 12"/>
            <p:cNvSpPr/>
            <p:nvPr>
              <p:custDataLst>
                <p:tags r:id="rId8"/>
              </p:custDataLst>
            </p:nvPr>
          </p:nvSpPr>
          <p:spPr>
            <a:xfrm>
              <a:off x="1587882" y="3723611"/>
              <a:ext cx="2525486" cy="790329"/>
            </a:xfrm>
            <a:prstGeom prst="rect">
              <a:avLst/>
            </a:prstGeom>
          </p:spPr>
          <p:txBody>
            <a:bodyPr wrap="square" lIns="0" tIns="0" rIns="0" bIns="0">
              <a:normAutofit/>
            </a:bodyPr>
            <a:lstStyle/>
            <a:p>
              <a:pPr algn="ctr">
                <a:lnSpc>
                  <a:spcPct val="110000"/>
                </a:lnSpc>
              </a:pPr>
              <a:r>
                <a:rPr lang="zh-CN" altLang="en-US" sz="3600" dirty="0">
                  <a:solidFill>
                    <a:schemeClr val="tx1"/>
                  </a:solidFill>
                </a:rPr>
                <a:t>项目概况</a:t>
              </a:r>
              <a:endParaRPr lang="zh-CN" altLang="en-US" sz="3600" dirty="0">
                <a:solidFill>
                  <a:schemeClr val="tx1"/>
                </a:solidFill>
              </a:endParaRPr>
            </a:p>
          </p:txBody>
        </p:sp>
      </p:grpSp>
      <p:sp>
        <p:nvSpPr>
          <p:cNvPr id="41" name="TextBox 15"/>
          <p:cNvSpPr txBox="1"/>
          <p:nvPr/>
        </p:nvSpPr>
        <p:spPr>
          <a:xfrm>
            <a:off x="10481310" y="323850"/>
            <a:ext cx="1548130" cy="313690"/>
          </a:xfrm>
          <a:prstGeom prst="rect">
            <a:avLst/>
          </a:prstGeom>
          <a:noFill/>
          <a:ln w="9525">
            <a:noFill/>
            <a:miter/>
          </a:ln>
        </p:spPr>
        <p:txBody>
          <a:bodyPr wrap="none" anchor="t">
            <a:spAutoFit/>
          </a:bodyPr>
          <a:p>
            <a:pPr lvl="0">
              <a:buFont typeface="Arial" pitchFamily="34" charset="0"/>
              <a:buNone/>
            </a:pPr>
            <a:r>
              <a:rPr lang="en-US" altLang="zh-CN" sz="1400" dirty="0">
                <a:solidFill>
                  <a:schemeClr val="tx1"/>
                </a:solidFill>
                <a:latin typeface="Adobe 黑体 Std R" charset="0"/>
                <a:ea typeface="Adobe 黑体 Std R" charset="0"/>
                <a:sym typeface="Calibri" pitchFamily="34" charset="0"/>
              </a:rPr>
              <a:t>www.1paper.org</a:t>
            </a:r>
            <a:endParaRPr lang="en-US" altLang="zh-CN" sz="1400" dirty="0">
              <a:solidFill>
                <a:schemeClr val="tx1"/>
              </a:solidFill>
              <a:latin typeface="Adobe 黑体 Std R" charset="0"/>
              <a:ea typeface="Adobe 黑体 Std R" charset="0"/>
              <a:sym typeface="Calibri" pitchFamily="34" charset="0"/>
            </a:endParaRPr>
          </a:p>
        </p:txBody>
      </p:sp>
      <p:sp>
        <p:nvSpPr>
          <p:cNvPr id="18" name="心形 17"/>
          <p:cNvSpPr/>
          <p:nvPr/>
        </p:nvSpPr>
        <p:spPr>
          <a:xfrm>
            <a:off x="5365750" y="2486660"/>
            <a:ext cx="1504315" cy="1324610"/>
          </a:xfrm>
          <a:prstGeom prst="hear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5675630" y="2680335"/>
            <a:ext cx="946150" cy="914400"/>
          </a:xfrm>
          <a:prstGeom prst="rect">
            <a:avLst/>
          </a:prstGeom>
          <a:noFill/>
        </p:spPr>
        <p:txBody>
          <a:bodyPr wrap="none" rtlCol="0">
            <a:spAutoFit/>
          </a:bodyPr>
          <a:p>
            <a:r>
              <a:rPr lang="en-US" altLang="zh-CN" sz="5400">
                <a:solidFill>
                  <a:srgbClr val="C50922"/>
                </a:solidFill>
              </a:rPr>
              <a:t>02</a:t>
            </a:r>
            <a:endParaRPr lang="en-US" altLang="zh-CN" sz="5400">
              <a:solidFill>
                <a:srgbClr val="C50922"/>
              </a:solidFill>
            </a:endParaRPr>
          </a:p>
        </p:txBody>
      </p:sp>
      <p:pic>
        <p:nvPicPr>
          <p:cNvPr id="2" name="图片 1" descr="图片5"/>
          <p:cNvPicPr>
            <a:picLocks noChangeAspect="1"/>
          </p:cNvPicPr>
          <p:nvPr/>
        </p:nvPicPr>
        <p:blipFill>
          <a:blip r:embed="rId9"/>
          <a:stretch>
            <a:fillRect/>
          </a:stretch>
        </p:blipFill>
        <p:spPr>
          <a:xfrm>
            <a:off x="193675" y="219075"/>
            <a:ext cx="2885440" cy="685800"/>
          </a:xfrm>
          <a:prstGeom prst="rect">
            <a:avLst/>
          </a:prstGeom>
        </p:spPr>
      </p:pic>
    </p:spTree>
    <p:custDataLst>
      <p:tags r:id="rId10"/>
    </p:custData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文本框 2"/>
          <p:cNvSpPr txBox="1"/>
          <p:nvPr/>
        </p:nvSpPr>
        <p:spPr>
          <a:xfrm>
            <a:off x="594360" y="893445"/>
            <a:ext cx="5231130" cy="613410"/>
          </a:xfrm>
          <a:prstGeom prst="rect">
            <a:avLst/>
          </a:prstGeom>
          <a:noFill/>
          <a:ln w="9525">
            <a:noFill/>
            <a:miter/>
          </a:ln>
        </p:spPr>
        <p:txBody>
          <a:bodyPr wrap="square" anchor="t">
            <a:spAutoFit/>
          </a:bodyPr>
          <a:p>
            <a:pPr lvl="0"/>
            <a:r>
              <a:rPr lang="en-US" altLang="zh-CN" sz="3200" b="1">
                <a:solidFill>
                  <a:srgbClr val="FF3399"/>
                </a:solidFill>
                <a:latin typeface="微软雅黑" pitchFamily="34" charset="-122"/>
                <a:ea typeface="微软雅黑" pitchFamily="34" charset="-122"/>
              </a:rPr>
              <a:t>（一）项目愿景</a:t>
            </a:r>
            <a:endParaRPr lang="zh-CN" altLang="en-US" sz="3200">
              <a:latin typeface="Arial" pitchFamily="34" charset="0"/>
              <a:ea typeface="宋体" pitchFamily="2" charset="-122"/>
            </a:endParaRPr>
          </a:p>
        </p:txBody>
      </p:sp>
      <p:sp>
        <p:nvSpPr>
          <p:cNvPr id="17410" name="文本框 3"/>
          <p:cNvSpPr txBox="1"/>
          <p:nvPr/>
        </p:nvSpPr>
        <p:spPr>
          <a:xfrm>
            <a:off x="1082040" y="4824095"/>
            <a:ext cx="10137775" cy="518160"/>
          </a:xfrm>
          <a:prstGeom prst="rect">
            <a:avLst/>
          </a:prstGeom>
          <a:noFill/>
          <a:ln w="9525">
            <a:noFill/>
            <a:miter/>
          </a:ln>
        </p:spPr>
        <p:txBody>
          <a:bodyPr wrap="square" anchor="t">
            <a:spAutoFit/>
          </a:bodyPr>
          <a:p>
            <a:pPr lvl="0"/>
            <a:r>
              <a:rPr lang="zh-CN" altLang="en-US" sz="2800">
                <a:solidFill>
                  <a:srgbClr val="FF6699"/>
                </a:solidFill>
                <a:latin typeface="宋体" charset="-122"/>
                <a:ea typeface="宋体" charset="-122"/>
              </a:rPr>
              <a:t>关爱微弱童心/关注失色地球/举手之劳做公益/片片纸张献爱心</a:t>
            </a:r>
            <a:endParaRPr lang="zh-CN" altLang="en-US" sz="2800">
              <a:solidFill>
                <a:srgbClr val="FF6699"/>
              </a:solidFill>
              <a:latin typeface="宋体" charset="-122"/>
              <a:ea typeface="宋体" charset="-122"/>
            </a:endParaRPr>
          </a:p>
        </p:txBody>
      </p:sp>
      <p:pic>
        <p:nvPicPr>
          <p:cNvPr id="3" name="图片 2" descr="图片12"/>
          <p:cNvPicPr>
            <a:picLocks noChangeAspect="1"/>
          </p:cNvPicPr>
          <p:nvPr/>
        </p:nvPicPr>
        <p:blipFill>
          <a:blip r:embed="rId1"/>
          <a:stretch>
            <a:fillRect/>
          </a:stretch>
        </p:blipFill>
        <p:spPr>
          <a:xfrm>
            <a:off x="972185" y="2256790"/>
            <a:ext cx="10058400" cy="221996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文本框 3"/>
          <p:cNvSpPr txBox="1"/>
          <p:nvPr/>
        </p:nvSpPr>
        <p:spPr>
          <a:xfrm>
            <a:off x="289560" y="4538980"/>
            <a:ext cx="14862175" cy="2034540"/>
          </a:xfrm>
          <a:prstGeom prst="rect">
            <a:avLst/>
          </a:prstGeom>
          <a:noFill/>
          <a:ln w="9525">
            <a:noFill/>
            <a:miter/>
          </a:ln>
        </p:spPr>
        <p:txBody>
          <a:bodyPr wrap="square" anchor="t">
            <a:spAutoFit/>
          </a:bodyPr>
          <a:p>
            <a:pPr lvl="0">
              <a:lnSpc>
                <a:spcPct val="150000"/>
              </a:lnSpc>
            </a:pPr>
            <a:r>
              <a:rPr lang="en-US" altLang="zh-CN" sz="2500" b="1">
                <a:solidFill>
                  <a:srgbClr val="FF3399"/>
                </a:solidFill>
                <a:latin typeface="微软雅黑" charset="0"/>
                <a:ea typeface="微软雅黑" charset="0"/>
              </a:rPr>
              <a:t>01、“一张纸献爱心行动</a:t>
            </a:r>
            <a:r>
              <a:rPr lang="en-US" altLang="zh-CN" sz="2500" b="1">
                <a:solidFill>
                  <a:srgbClr val="FF3399"/>
                </a:solidFill>
                <a:latin typeface="微软雅黑" charset="0"/>
                <a:ea typeface="微软雅黑" charset="0"/>
                <a:sym typeface="Arial" charset="0"/>
              </a:rPr>
              <a:t>”</a:t>
            </a:r>
            <a:r>
              <a:rPr lang="en-US" altLang="zh-CN" sz="2500" b="1">
                <a:solidFill>
                  <a:srgbClr val="FF3399"/>
                </a:solidFill>
                <a:latin typeface="微软雅黑" charset="0"/>
                <a:ea typeface="微软雅黑" charset="0"/>
              </a:rPr>
              <a:t>启动与发展</a:t>
            </a:r>
            <a:endParaRPr lang="en-US" altLang="zh-CN" sz="2500" b="1">
              <a:solidFill>
                <a:srgbClr val="FF3399"/>
              </a:solidFill>
              <a:latin typeface="微软雅黑" charset="0"/>
              <a:ea typeface="微软雅黑" charset="0"/>
            </a:endParaRPr>
          </a:p>
          <a:p>
            <a:pPr lvl="0">
              <a:lnSpc>
                <a:spcPct val="150000"/>
              </a:lnSpc>
            </a:pPr>
            <a:r>
              <a:rPr lang="zh-CN" altLang="en-US" sz="2000">
                <a:solidFill>
                  <a:srgbClr val="7F7F7F"/>
                </a:solidFill>
                <a:latin typeface="+mn-ea"/>
              </a:rPr>
              <a:t>为积极响应党中央、国务院关于“构建社会主义和谐社会”、“建设节约型社会”的战略号召，</a:t>
            </a:r>
            <a:endParaRPr lang="zh-CN" altLang="en-US" sz="2000">
              <a:solidFill>
                <a:srgbClr val="7F7F7F"/>
              </a:solidFill>
              <a:latin typeface="+mn-ea"/>
            </a:endParaRPr>
          </a:p>
          <a:p>
            <a:pPr lvl="0">
              <a:lnSpc>
                <a:spcPct val="150000"/>
              </a:lnSpc>
            </a:pPr>
            <a:r>
              <a:rPr lang="zh-CN" altLang="en-US" sz="2000">
                <a:solidFill>
                  <a:srgbClr val="7F7F7F"/>
                </a:solidFill>
                <a:latin typeface="+mn-ea"/>
              </a:rPr>
              <a:t>中华慈善总会于2008年3月启动了大型公益项目：“一张纸献爱心行动</a:t>
            </a:r>
            <a:r>
              <a:rPr lang="zh-CN" altLang="en-US" sz="2000">
                <a:solidFill>
                  <a:srgbClr val="7F7F7F"/>
                </a:solidFill>
                <a:latin typeface="+mn-ea"/>
                <a:sym typeface="Arial" charset="0"/>
              </a:rPr>
              <a:t>”</a:t>
            </a:r>
            <a:r>
              <a:rPr lang="zh-CN" altLang="en-US" sz="2000">
                <a:solidFill>
                  <a:srgbClr val="7F7F7F"/>
                </a:solidFill>
                <a:latin typeface="+mn-ea"/>
              </a:rPr>
              <a:t>。</a:t>
            </a:r>
            <a:endParaRPr lang="zh-CN" altLang="en-US" sz="2000">
              <a:solidFill>
                <a:srgbClr val="7F7F7F"/>
              </a:solidFill>
              <a:latin typeface="+mn-ea"/>
            </a:endParaRPr>
          </a:p>
          <a:p>
            <a:pPr lvl="0">
              <a:lnSpc>
                <a:spcPct val="150000"/>
              </a:lnSpc>
            </a:pPr>
            <a:r>
              <a:rPr lang="zh-CN" altLang="en-US" sz="2000">
                <a:solidFill>
                  <a:srgbClr val="7F7F7F"/>
                </a:solidFill>
                <a:latin typeface="+mn-ea"/>
              </a:rPr>
              <a:t>历时八年，现在“一张纸献爱心行动</a:t>
            </a:r>
            <a:r>
              <a:rPr lang="zh-CN" altLang="en-US" sz="2000">
                <a:solidFill>
                  <a:srgbClr val="7F7F7F"/>
                </a:solidFill>
                <a:latin typeface="+mn-ea"/>
                <a:sym typeface="Arial" charset="0"/>
              </a:rPr>
              <a:t>”</a:t>
            </a:r>
            <a:r>
              <a:rPr lang="zh-CN" altLang="en-US" sz="2000">
                <a:solidFill>
                  <a:srgbClr val="7F7F7F"/>
                </a:solidFill>
                <a:latin typeface="+mn-ea"/>
              </a:rPr>
              <a:t>，已纳入</a:t>
            </a:r>
            <a:r>
              <a:rPr lang="zh-CN" altLang="en-US" sz="2000">
                <a:solidFill>
                  <a:srgbClr val="FF3399"/>
                </a:solidFill>
                <a:latin typeface="+mn-ea"/>
              </a:rPr>
              <a:t>全国“节俭养德  全民节约”行动</a:t>
            </a:r>
            <a:endParaRPr lang="zh-CN" altLang="en-US" sz="2000">
              <a:solidFill>
                <a:srgbClr val="FF3399"/>
              </a:solidFill>
              <a:latin typeface="+mn-ea"/>
            </a:endParaRPr>
          </a:p>
        </p:txBody>
      </p:sp>
      <p:sp>
        <p:nvSpPr>
          <p:cNvPr id="18435" name="文本框 2"/>
          <p:cNvSpPr txBox="1"/>
          <p:nvPr/>
        </p:nvSpPr>
        <p:spPr>
          <a:xfrm>
            <a:off x="3599815" y="4236085"/>
            <a:ext cx="4608195" cy="274320"/>
          </a:xfrm>
          <a:prstGeom prst="rect">
            <a:avLst/>
          </a:prstGeom>
          <a:noFill/>
          <a:ln w="9525">
            <a:noFill/>
            <a:miter/>
          </a:ln>
        </p:spPr>
        <p:txBody>
          <a:bodyPr wrap="square" anchor="t">
            <a:spAutoFit/>
          </a:bodyPr>
          <a:p>
            <a:pPr lvl="0"/>
            <a:r>
              <a:rPr lang="en-US" altLang="zh-CN" sz="1200">
                <a:latin typeface="宋体" charset="-122"/>
                <a:ea typeface="宋体" charset="-122"/>
              </a:rPr>
              <a:t>2013</a:t>
            </a:r>
            <a:r>
              <a:rPr lang="zh-CN" altLang="en-US" sz="1200">
                <a:latin typeface="宋体" charset="-122"/>
                <a:ea typeface="宋体" charset="-122"/>
              </a:rPr>
              <a:t>年六一节前，习近平总书记接见在京治疗的先心脏病儿童代表</a:t>
            </a:r>
            <a:endParaRPr lang="zh-CN" altLang="en-US" sz="1200">
              <a:latin typeface="宋体" charset="-122"/>
              <a:ea typeface="宋体" charset="-122"/>
            </a:endParaRPr>
          </a:p>
        </p:txBody>
      </p:sp>
      <p:sp>
        <p:nvSpPr>
          <p:cNvPr id="18433" name="文本框 2"/>
          <p:cNvSpPr txBox="1"/>
          <p:nvPr/>
        </p:nvSpPr>
        <p:spPr>
          <a:xfrm>
            <a:off x="170815" y="601028"/>
            <a:ext cx="8045450" cy="613410"/>
          </a:xfrm>
          <a:prstGeom prst="rect">
            <a:avLst/>
          </a:prstGeom>
          <a:noFill/>
          <a:ln w="9525">
            <a:noFill/>
            <a:miter/>
          </a:ln>
        </p:spPr>
        <p:txBody>
          <a:bodyPr wrap="square" anchor="t">
            <a:spAutoFit/>
          </a:bodyPr>
          <a:p>
            <a:pPr lvl="0" algn="l"/>
            <a:r>
              <a:rPr lang="en-US" altLang="zh-CN" sz="3200" b="1">
                <a:solidFill>
                  <a:srgbClr val="FF3399"/>
                </a:solidFill>
                <a:latin typeface="微软雅黑" pitchFamily="34" charset="-122"/>
                <a:ea typeface="微软雅黑" pitchFamily="34" charset="-122"/>
              </a:rPr>
              <a:t>（二）项目发展及现状</a:t>
            </a:r>
            <a:endParaRPr lang="en-US" altLang="zh-CN" sz="3200" b="1">
              <a:solidFill>
                <a:srgbClr val="FF3399"/>
              </a:solidFill>
              <a:latin typeface="微软雅黑" pitchFamily="34" charset="-122"/>
              <a:ea typeface="微软雅黑" pitchFamily="34" charset="-122"/>
            </a:endParaRPr>
          </a:p>
        </p:txBody>
      </p:sp>
      <p:pic>
        <p:nvPicPr>
          <p:cNvPr id="2" name="图片 1" descr="图片13"/>
          <p:cNvPicPr>
            <a:picLocks noChangeAspect="1"/>
          </p:cNvPicPr>
          <p:nvPr/>
        </p:nvPicPr>
        <p:blipFill>
          <a:blip r:embed="rId1"/>
          <a:stretch>
            <a:fillRect/>
          </a:stretch>
        </p:blipFill>
        <p:spPr>
          <a:xfrm>
            <a:off x="4106545" y="1591310"/>
            <a:ext cx="3674110" cy="24993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文本框 2"/>
          <p:cNvSpPr txBox="1"/>
          <p:nvPr/>
        </p:nvSpPr>
        <p:spPr>
          <a:xfrm>
            <a:off x="187325" y="664210"/>
            <a:ext cx="3900805" cy="499110"/>
          </a:xfrm>
          <a:prstGeom prst="rect">
            <a:avLst/>
          </a:prstGeom>
          <a:noFill/>
          <a:ln w="9525">
            <a:noFill/>
            <a:miter/>
          </a:ln>
        </p:spPr>
        <p:txBody>
          <a:bodyPr wrap="square" anchor="t">
            <a:spAutoFit/>
          </a:bodyPr>
          <a:p>
            <a:pPr lvl="0"/>
            <a:r>
              <a:rPr lang="en-US" altLang="zh-CN" sz="2500" b="1">
                <a:solidFill>
                  <a:srgbClr val="FF3399"/>
                </a:solidFill>
                <a:latin typeface="微软雅黑" pitchFamily="34" charset="-122"/>
                <a:ea typeface="微软雅黑" pitchFamily="34" charset="-122"/>
              </a:rPr>
              <a:t>02、各界关怀    榜样力量</a:t>
            </a:r>
            <a:endParaRPr lang="en-US" altLang="zh-CN" sz="2500" b="1">
              <a:solidFill>
                <a:srgbClr val="FF3399"/>
              </a:solidFill>
              <a:latin typeface="微软雅黑" pitchFamily="34" charset="-122"/>
              <a:ea typeface="微软雅黑" pitchFamily="34" charset="-122"/>
            </a:endParaRPr>
          </a:p>
        </p:txBody>
      </p:sp>
      <p:sp>
        <p:nvSpPr>
          <p:cNvPr id="30722" name="文本框 2"/>
          <p:cNvSpPr txBox="1"/>
          <p:nvPr/>
        </p:nvSpPr>
        <p:spPr>
          <a:xfrm>
            <a:off x="1543685" y="3549015"/>
            <a:ext cx="3858260" cy="274320"/>
          </a:xfrm>
          <a:prstGeom prst="rect">
            <a:avLst/>
          </a:prstGeom>
          <a:noFill/>
          <a:ln w="9525">
            <a:noFill/>
            <a:miter/>
          </a:ln>
        </p:spPr>
        <p:txBody>
          <a:bodyPr wrap="square" anchor="t">
            <a:spAutoFit/>
          </a:bodyPr>
          <a:p>
            <a:pPr lvl="0" algn="ctr"/>
            <a:r>
              <a:rPr lang="zh-CN" altLang="en-US" sz="1200">
                <a:latin typeface="宋体" charset="-122"/>
                <a:ea typeface="宋体" charset="-122"/>
                <a:sym typeface="+mn-ea"/>
              </a:rPr>
              <a:t>甘肃省委书记王三运悉心询问患儿们的身体状况</a:t>
            </a:r>
            <a:endParaRPr lang="zh-CN" altLang="en-US" sz="1200">
              <a:latin typeface="宋体" charset="-122"/>
              <a:ea typeface="宋体" charset="-122"/>
            </a:endParaRPr>
          </a:p>
        </p:txBody>
      </p:sp>
      <p:sp>
        <p:nvSpPr>
          <p:cNvPr id="30727" name="文本框 9"/>
          <p:cNvSpPr txBox="1"/>
          <p:nvPr/>
        </p:nvSpPr>
        <p:spPr>
          <a:xfrm>
            <a:off x="6263640" y="3572510"/>
            <a:ext cx="3852545" cy="274320"/>
          </a:xfrm>
          <a:prstGeom prst="rect">
            <a:avLst/>
          </a:prstGeom>
          <a:noFill/>
          <a:ln w="9525">
            <a:noFill/>
            <a:miter/>
          </a:ln>
        </p:spPr>
        <p:txBody>
          <a:bodyPr wrap="square" anchor="t">
            <a:spAutoFit/>
          </a:bodyPr>
          <a:p>
            <a:pPr lvl="0" algn="ctr"/>
            <a:r>
              <a:rPr lang="zh-CN" altLang="en-US" sz="1200">
                <a:latin typeface="Arial" pitchFamily="34" charset="0"/>
                <a:ea typeface="宋体" pitchFamily="2" charset="-122"/>
                <a:sym typeface="+mn-ea"/>
              </a:rPr>
              <a:t>大善人曹德旺向爱心箱捐纸</a:t>
            </a:r>
            <a:endParaRPr lang="en-US" altLang="zh-CN" sz="1200">
              <a:latin typeface="Arial" pitchFamily="34" charset="0"/>
              <a:ea typeface="宋体" pitchFamily="2" charset="-122"/>
              <a:sym typeface="+mn-ea"/>
            </a:endParaRPr>
          </a:p>
        </p:txBody>
      </p:sp>
      <p:sp>
        <p:nvSpPr>
          <p:cNvPr id="20" name="文本框 19"/>
          <p:cNvSpPr txBox="1"/>
          <p:nvPr/>
        </p:nvSpPr>
        <p:spPr>
          <a:xfrm>
            <a:off x="6751955" y="6464935"/>
            <a:ext cx="3579495" cy="457200"/>
          </a:xfrm>
          <a:prstGeom prst="rect">
            <a:avLst/>
          </a:prstGeom>
          <a:noFill/>
        </p:spPr>
        <p:txBody>
          <a:bodyPr wrap="square" rtlCol="0">
            <a:spAutoFit/>
          </a:bodyPr>
          <a:p>
            <a:r>
              <a:rPr lang="zh-CN" altLang="zh-CN" sz="1200">
                <a:latin typeface="+mn-ea"/>
                <a:sym typeface="+mn-ea"/>
              </a:rPr>
              <a:t>全国政协委员成龙祝</a:t>
            </a:r>
            <a:r>
              <a:rPr lang="en-US" altLang="zh-CN" sz="1200">
                <a:latin typeface="+mn-ea"/>
                <a:sym typeface="+mn-ea"/>
              </a:rPr>
              <a:t>“</a:t>
            </a:r>
            <a:r>
              <a:rPr lang="zh-CN" altLang="en-US" sz="1200">
                <a:latin typeface="+mn-ea"/>
                <a:sym typeface="+mn-ea"/>
              </a:rPr>
              <a:t>一张纸献爱心行动</a:t>
            </a:r>
            <a:r>
              <a:rPr lang="en-US" altLang="zh-CN" sz="1200">
                <a:latin typeface="+mn-ea"/>
                <a:sym typeface="+mn-ea"/>
              </a:rPr>
              <a:t>”</a:t>
            </a:r>
            <a:r>
              <a:rPr lang="zh-CN" altLang="zh-CN" sz="1200">
                <a:latin typeface="+mn-ea"/>
                <a:sym typeface="+mn-ea"/>
              </a:rPr>
              <a:t>爱心天下</a:t>
            </a:r>
            <a:endParaRPr lang="zh-CN" altLang="zh-CN" sz="1200">
              <a:latin typeface="+mn-ea"/>
            </a:endParaRPr>
          </a:p>
          <a:p>
            <a:endParaRPr lang="zh-CN" altLang="zh-CN" sz="1200">
              <a:latin typeface="+mn-ea"/>
            </a:endParaRPr>
          </a:p>
        </p:txBody>
      </p:sp>
      <p:sp>
        <p:nvSpPr>
          <p:cNvPr id="21" name="文本框 20"/>
          <p:cNvSpPr txBox="1"/>
          <p:nvPr/>
        </p:nvSpPr>
        <p:spPr>
          <a:xfrm>
            <a:off x="1939925" y="6447155"/>
            <a:ext cx="2898140" cy="274320"/>
          </a:xfrm>
          <a:prstGeom prst="rect">
            <a:avLst/>
          </a:prstGeom>
          <a:noFill/>
        </p:spPr>
        <p:txBody>
          <a:bodyPr wrap="square" rtlCol="0">
            <a:spAutoFit/>
          </a:bodyPr>
          <a:p>
            <a:r>
              <a:rPr lang="zh-CN" altLang="en-US" sz="1200">
                <a:latin typeface="+mn-ea"/>
              </a:rPr>
              <a:t>班禅额尔德尼为</a:t>
            </a:r>
            <a:r>
              <a:rPr lang="en-US" altLang="zh-CN" sz="1200">
                <a:latin typeface="+mn-ea"/>
              </a:rPr>
              <a:t>“</a:t>
            </a:r>
            <a:r>
              <a:rPr lang="zh-CN" altLang="en-US" sz="1200">
                <a:latin typeface="+mn-ea"/>
              </a:rPr>
              <a:t>一张纸献爱心行动</a:t>
            </a:r>
            <a:r>
              <a:rPr lang="en-US" altLang="zh-CN" sz="1200">
                <a:latin typeface="+mn-ea"/>
              </a:rPr>
              <a:t>”</a:t>
            </a:r>
            <a:r>
              <a:rPr lang="zh-CN" altLang="en-US" sz="1200">
                <a:latin typeface="+mn-ea"/>
              </a:rPr>
              <a:t>题词</a:t>
            </a:r>
            <a:endParaRPr lang="zh-CN" altLang="en-US" sz="1200">
              <a:latin typeface="+mn-ea"/>
            </a:endParaRPr>
          </a:p>
        </p:txBody>
      </p:sp>
      <p:pic>
        <p:nvPicPr>
          <p:cNvPr id="2" name="图片 1" descr="图片14"/>
          <p:cNvPicPr>
            <a:picLocks noChangeAspect="1"/>
          </p:cNvPicPr>
          <p:nvPr/>
        </p:nvPicPr>
        <p:blipFill>
          <a:blip r:embed="rId1"/>
          <a:stretch>
            <a:fillRect/>
          </a:stretch>
        </p:blipFill>
        <p:spPr>
          <a:xfrm>
            <a:off x="1303020" y="1078230"/>
            <a:ext cx="4380865" cy="2476500"/>
          </a:xfrm>
          <a:prstGeom prst="rect">
            <a:avLst/>
          </a:prstGeom>
        </p:spPr>
      </p:pic>
      <p:pic>
        <p:nvPicPr>
          <p:cNvPr id="3" name="图片 2" descr="s"/>
          <p:cNvPicPr>
            <a:picLocks noChangeAspect="1"/>
          </p:cNvPicPr>
          <p:nvPr/>
        </p:nvPicPr>
        <p:blipFill>
          <a:blip r:embed="rId2"/>
          <a:stretch>
            <a:fillRect/>
          </a:stretch>
        </p:blipFill>
        <p:spPr>
          <a:xfrm>
            <a:off x="6110605" y="1050290"/>
            <a:ext cx="4380865" cy="2476500"/>
          </a:xfrm>
          <a:prstGeom prst="rect">
            <a:avLst/>
          </a:prstGeom>
        </p:spPr>
      </p:pic>
      <p:pic>
        <p:nvPicPr>
          <p:cNvPr id="4" name="图片 3" descr="图片15"/>
          <p:cNvPicPr>
            <a:picLocks noChangeAspect="1"/>
          </p:cNvPicPr>
          <p:nvPr/>
        </p:nvPicPr>
        <p:blipFill>
          <a:blip r:embed="rId3"/>
          <a:stretch>
            <a:fillRect/>
          </a:stretch>
        </p:blipFill>
        <p:spPr>
          <a:xfrm>
            <a:off x="1270000" y="3964305"/>
            <a:ext cx="4380865" cy="2476500"/>
          </a:xfrm>
          <a:prstGeom prst="rect">
            <a:avLst/>
          </a:prstGeom>
        </p:spPr>
      </p:pic>
      <p:pic>
        <p:nvPicPr>
          <p:cNvPr id="5" name="图片 4" descr="图片16"/>
          <p:cNvPicPr>
            <a:picLocks noChangeAspect="1"/>
          </p:cNvPicPr>
          <p:nvPr/>
        </p:nvPicPr>
        <p:blipFill>
          <a:blip r:embed="rId4"/>
          <a:stretch>
            <a:fillRect/>
          </a:stretch>
        </p:blipFill>
        <p:spPr>
          <a:xfrm>
            <a:off x="6134100" y="3954145"/>
            <a:ext cx="4380865" cy="2476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图片 33" descr="qm-33"/>
          <p:cNvPicPr>
            <a:picLocks noChangeAspect="1"/>
          </p:cNvPicPr>
          <p:nvPr/>
        </p:nvPicPr>
        <p:blipFill>
          <a:blip r:embed="rId1"/>
          <a:stretch>
            <a:fillRect/>
          </a:stretch>
        </p:blipFill>
        <p:spPr>
          <a:xfrm>
            <a:off x="9357995" y="5610860"/>
            <a:ext cx="1699260" cy="911225"/>
          </a:xfrm>
          <a:prstGeom prst="rect">
            <a:avLst/>
          </a:prstGeom>
          <a:noFill/>
          <a:ln w="9525">
            <a:noFill/>
            <a:miter/>
          </a:ln>
        </p:spPr>
      </p:pic>
      <p:pic>
        <p:nvPicPr>
          <p:cNvPr id="21507" name="图片 35" descr="qm-35"/>
          <p:cNvPicPr>
            <a:picLocks noChangeAspect="1"/>
          </p:cNvPicPr>
          <p:nvPr/>
        </p:nvPicPr>
        <p:blipFill>
          <a:blip r:embed="rId2"/>
          <a:stretch>
            <a:fillRect/>
          </a:stretch>
        </p:blipFill>
        <p:spPr>
          <a:xfrm>
            <a:off x="5233670" y="5617845"/>
            <a:ext cx="1543685" cy="828040"/>
          </a:xfrm>
          <a:prstGeom prst="rect">
            <a:avLst/>
          </a:prstGeom>
          <a:noFill/>
          <a:ln w="9525">
            <a:noFill/>
            <a:miter/>
          </a:ln>
        </p:spPr>
      </p:pic>
      <p:pic>
        <p:nvPicPr>
          <p:cNvPr id="21508" name="图片 36" descr="qm-36"/>
          <p:cNvPicPr>
            <a:picLocks noChangeAspect="1"/>
          </p:cNvPicPr>
          <p:nvPr/>
        </p:nvPicPr>
        <p:blipFill>
          <a:blip r:embed="rId3"/>
          <a:stretch>
            <a:fillRect/>
          </a:stretch>
        </p:blipFill>
        <p:spPr>
          <a:xfrm>
            <a:off x="2766695" y="5572760"/>
            <a:ext cx="1699260" cy="911225"/>
          </a:xfrm>
          <a:prstGeom prst="rect">
            <a:avLst/>
          </a:prstGeom>
          <a:noFill/>
          <a:ln w="9525">
            <a:noFill/>
            <a:miter/>
          </a:ln>
        </p:spPr>
      </p:pic>
      <p:pic>
        <p:nvPicPr>
          <p:cNvPr id="21509" name="图片 38" descr="qm-38"/>
          <p:cNvPicPr>
            <a:picLocks noChangeAspect="1"/>
          </p:cNvPicPr>
          <p:nvPr/>
        </p:nvPicPr>
        <p:blipFill>
          <a:blip r:embed="rId4"/>
          <a:stretch>
            <a:fillRect/>
          </a:stretch>
        </p:blipFill>
        <p:spPr>
          <a:xfrm>
            <a:off x="648335" y="4507230"/>
            <a:ext cx="1699260" cy="911225"/>
          </a:xfrm>
          <a:prstGeom prst="rect">
            <a:avLst/>
          </a:prstGeom>
          <a:noFill/>
          <a:ln w="9525">
            <a:noFill/>
            <a:miter/>
          </a:ln>
        </p:spPr>
      </p:pic>
      <p:pic>
        <p:nvPicPr>
          <p:cNvPr id="21510" name="图片 39" descr="qm-39"/>
          <p:cNvPicPr>
            <a:picLocks noChangeAspect="1"/>
          </p:cNvPicPr>
          <p:nvPr/>
        </p:nvPicPr>
        <p:blipFill>
          <a:blip r:embed="rId5"/>
          <a:stretch>
            <a:fillRect/>
          </a:stretch>
        </p:blipFill>
        <p:spPr>
          <a:xfrm>
            <a:off x="2800350" y="4596765"/>
            <a:ext cx="1699260" cy="911225"/>
          </a:xfrm>
          <a:prstGeom prst="rect">
            <a:avLst/>
          </a:prstGeom>
          <a:noFill/>
          <a:ln w="9525">
            <a:noFill/>
            <a:miter/>
          </a:ln>
        </p:spPr>
      </p:pic>
      <p:pic>
        <p:nvPicPr>
          <p:cNvPr id="21512" name="图片 42" descr="qm-42"/>
          <p:cNvPicPr>
            <a:picLocks noChangeAspect="1"/>
          </p:cNvPicPr>
          <p:nvPr/>
        </p:nvPicPr>
        <p:blipFill>
          <a:blip r:embed="rId6"/>
          <a:stretch>
            <a:fillRect/>
          </a:stretch>
        </p:blipFill>
        <p:spPr>
          <a:xfrm>
            <a:off x="9357995" y="4573905"/>
            <a:ext cx="1699260" cy="911225"/>
          </a:xfrm>
          <a:prstGeom prst="rect">
            <a:avLst/>
          </a:prstGeom>
          <a:noFill/>
          <a:ln w="9525">
            <a:noFill/>
            <a:miter/>
          </a:ln>
        </p:spPr>
      </p:pic>
      <p:pic>
        <p:nvPicPr>
          <p:cNvPr id="21513" name="图片 43" descr="qm-43"/>
          <p:cNvPicPr>
            <a:picLocks noChangeAspect="1"/>
          </p:cNvPicPr>
          <p:nvPr/>
        </p:nvPicPr>
        <p:blipFill>
          <a:blip r:embed="rId7"/>
          <a:stretch>
            <a:fillRect/>
          </a:stretch>
        </p:blipFill>
        <p:spPr>
          <a:xfrm>
            <a:off x="2776855" y="3502025"/>
            <a:ext cx="1699260" cy="911225"/>
          </a:xfrm>
          <a:prstGeom prst="rect">
            <a:avLst/>
          </a:prstGeom>
          <a:noFill/>
          <a:ln w="9525">
            <a:noFill/>
            <a:miter/>
          </a:ln>
        </p:spPr>
      </p:pic>
      <p:pic>
        <p:nvPicPr>
          <p:cNvPr id="21514" name="图片 44" descr="qm-44"/>
          <p:cNvPicPr>
            <a:picLocks noChangeAspect="1"/>
          </p:cNvPicPr>
          <p:nvPr/>
        </p:nvPicPr>
        <p:blipFill>
          <a:blip r:embed="rId8"/>
          <a:stretch>
            <a:fillRect/>
          </a:stretch>
        </p:blipFill>
        <p:spPr>
          <a:xfrm>
            <a:off x="671195" y="5674995"/>
            <a:ext cx="1562100" cy="837565"/>
          </a:xfrm>
          <a:prstGeom prst="rect">
            <a:avLst/>
          </a:prstGeom>
          <a:noFill/>
          <a:ln w="9525">
            <a:noFill/>
            <a:miter/>
          </a:ln>
        </p:spPr>
      </p:pic>
      <p:pic>
        <p:nvPicPr>
          <p:cNvPr id="21515" name="图片 45" descr="qm-45"/>
          <p:cNvPicPr>
            <a:picLocks noChangeAspect="1"/>
          </p:cNvPicPr>
          <p:nvPr/>
        </p:nvPicPr>
        <p:blipFill>
          <a:blip r:embed="rId9"/>
          <a:stretch>
            <a:fillRect/>
          </a:stretch>
        </p:blipFill>
        <p:spPr>
          <a:xfrm>
            <a:off x="7162800" y="3591560"/>
            <a:ext cx="1699260" cy="911225"/>
          </a:xfrm>
          <a:prstGeom prst="rect">
            <a:avLst/>
          </a:prstGeom>
          <a:noFill/>
          <a:ln w="9525">
            <a:noFill/>
            <a:miter/>
          </a:ln>
        </p:spPr>
      </p:pic>
      <p:pic>
        <p:nvPicPr>
          <p:cNvPr id="21516" name="图片 46" descr="qm-46"/>
          <p:cNvPicPr>
            <a:picLocks noChangeAspect="1"/>
          </p:cNvPicPr>
          <p:nvPr/>
        </p:nvPicPr>
        <p:blipFill>
          <a:blip r:embed="rId10"/>
          <a:stretch>
            <a:fillRect/>
          </a:stretch>
        </p:blipFill>
        <p:spPr>
          <a:xfrm>
            <a:off x="9352280" y="3567430"/>
            <a:ext cx="1699260" cy="911225"/>
          </a:xfrm>
          <a:prstGeom prst="rect">
            <a:avLst/>
          </a:prstGeom>
          <a:noFill/>
          <a:ln w="9525">
            <a:noFill/>
            <a:miter/>
          </a:ln>
        </p:spPr>
      </p:pic>
      <p:pic>
        <p:nvPicPr>
          <p:cNvPr id="21517" name="图片 47" descr="qm-47"/>
          <p:cNvPicPr>
            <a:picLocks noChangeAspect="1"/>
          </p:cNvPicPr>
          <p:nvPr/>
        </p:nvPicPr>
        <p:blipFill>
          <a:blip r:embed="rId11"/>
          <a:stretch>
            <a:fillRect/>
          </a:stretch>
        </p:blipFill>
        <p:spPr>
          <a:xfrm>
            <a:off x="9345295" y="2530475"/>
            <a:ext cx="1699260" cy="911225"/>
          </a:xfrm>
          <a:prstGeom prst="rect">
            <a:avLst/>
          </a:prstGeom>
          <a:noFill/>
          <a:ln w="9525">
            <a:noFill/>
            <a:miter/>
          </a:ln>
        </p:spPr>
      </p:pic>
      <p:pic>
        <p:nvPicPr>
          <p:cNvPr id="21518" name="图片 49" descr="qm-49"/>
          <p:cNvPicPr>
            <a:picLocks noChangeAspect="1"/>
          </p:cNvPicPr>
          <p:nvPr/>
        </p:nvPicPr>
        <p:blipFill>
          <a:blip r:embed="rId12"/>
          <a:stretch>
            <a:fillRect/>
          </a:stretch>
        </p:blipFill>
        <p:spPr>
          <a:xfrm>
            <a:off x="5064125" y="2516505"/>
            <a:ext cx="1699260" cy="911225"/>
          </a:xfrm>
          <a:prstGeom prst="rect">
            <a:avLst/>
          </a:prstGeom>
          <a:noFill/>
          <a:ln w="9525">
            <a:noFill/>
            <a:miter/>
          </a:ln>
        </p:spPr>
      </p:pic>
      <p:pic>
        <p:nvPicPr>
          <p:cNvPr id="21519" name="图片 51" descr="qm-51"/>
          <p:cNvPicPr>
            <a:picLocks noChangeAspect="1"/>
          </p:cNvPicPr>
          <p:nvPr/>
        </p:nvPicPr>
        <p:blipFill>
          <a:blip r:embed="rId13"/>
          <a:stretch>
            <a:fillRect/>
          </a:stretch>
        </p:blipFill>
        <p:spPr>
          <a:xfrm>
            <a:off x="601345" y="2357755"/>
            <a:ext cx="1699260" cy="911225"/>
          </a:xfrm>
          <a:prstGeom prst="rect">
            <a:avLst/>
          </a:prstGeom>
          <a:noFill/>
          <a:ln w="9525">
            <a:noFill/>
            <a:miter/>
          </a:ln>
        </p:spPr>
      </p:pic>
      <p:pic>
        <p:nvPicPr>
          <p:cNvPr id="21520" name="图片 52" descr="qm-53"/>
          <p:cNvPicPr>
            <a:picLocks noChangeAspect="1"/>
          </p:cNvPicPr>
          <p:nvPr/>
        </p:nvPicPr>
        <p:blipFill>
          <a:blip r:embed="rId14"/>
          <a:stretch>
            <a:fillRect/>
          </a:stretch>
        </p:blipFill>
        <p:spPr>
          <a:xfrm>
            <a:off x="2758440" y="1399540"/>
            <a:ext cx="1769110" cy="948690"/>
          </a:xfrm>
          <a:prstGeom prst="rect">
            <a:avLst/>
          </a:prstGeom>
          <a:noFill/>
          <a:ln w="9525">
            <a:noFill/>
            <a:miter/>
          </a:ln>
        </p:spPr>
      </p:pic>
      <p:pic>
        <p:nvPicPr>
          <p:cNvPr id="21521" name="图片 53" descr="qm-54"/>
          <p:cNvPicPr>
            <a:picLocks noChangeAspect="1"/>
          </p:cNvPicPr>
          <p:nvPr/>
        </p:nvPicPr>
        <p:blipFill>
          <a:blip r:embed="rId15"/>
          <a:stretch>
            <a:fillRect/>
          </a:stretch>
        </p:blipFill>
        <p:spPr>
          <a:xfrm>
            <a:off x="9321800" y="1456055"/>
            <a:ext cx="1699260" cy="911225"/>
          </a:xfrm>
          <a:prstGeom prst="rect">
            <a:avLst/>
          </a:prstGeom>
          <a:noFill/>
          <a:ln w="9525">
            <a:noFill/>
            <a:miter/>
          </a:ln>
        </p:spPr>
      </p:pic>
      <p:pic>
        <p:nvPicPr>
          <p:cNvPr id="21522" name="图片 55" descr="qm-56"/>
          <p:cNvPicPr>
            <a:picLocks noChangeAspect="1"/>
          </p:cNvPicPr>
          <p:nvPr/>
        </p:nvPicPr>
        <p:blipFill>
          <a:blip r:embed="rId16"/>
          <a:stretch>
            <a:fillRect/>
          </a:stretch>
        </p:blipFill>
        <p:spPr>
          <a:xfrm>
            <a:off x="5052695" y="1467485"/>
            <a:ext cx="1699260" cy="911225"/>
          </a:xfrm>
          <a:prstGeom prst="rect">
            <a:avLst/>
          </a:prstGeom>
          <a:noFill/>
          <a:ln w="9525">
            <a:noFill/>
            <a:miter/>
          </a:ln>
        </p:spPr>
      </p:pic>
      <p:pic>
        <p:nvPicPr>
          <p:cNvPr id="21523" name="图片 56" descr="qm-57"/>
          <p:cNvPicPr>
            <a:picLocks noChangeAspect="1"/>
          </p:cNvPicPr>
          <p:nvPr/>
        </p:nvPicPr>
        <p:blipFill>
          <a:blip r:embed="rId17"/>
          <a:stretch>
            <a:fillRect/>
          </a:stretch>
        </p:blipFill>
        <p:spPr>
          <a:xfrm>
            <a:off x="636905" y="1400175"/>
            <a:ext cx="1699260" cy="911225"/>
          </a:xfrm>
          <a:prstGeom prst="rect">
            <a:avLst/>
          </a:prstGeom>
          <a:noFill/>
          <a:ln w="9525">
            <a:noFill/>
            <a:miter/>
          </a:ln>
        </p:spPr>
      </p:pic>
      <p:pic>
        <p:nvPicPr>
          <p:cNvPr id="21524" name="图片 57" descr="qm-02"/>
          <p:cNvPicPr>
            <a:picLocks noChangeAspect="1"/>
          </p:cNvPicPr>
          <p:nvPr/>
        </p:nvPicPr>
        <p:blipFill>
          <a:blip r:embed="rId18"/>
          <a:stretch>
            <a:fillRect/>
          </a:stretch>
        </p:blipFill>
        <p:spPr>
          <a:xfrm>
            <a:off x="2776220" y="2517140"/>
            <a:ext cx="1699260" cy="911225"/>
          </a:xfrm>
          <a:prstGeom prst="rect">
            <a:avLst/>
          </a:prstGeom>
          <a:noFill/>
          <a:ln w="9525">
            <a:noFill/>
            <a:miter/>
          </a:ln>
        </p:spPr>
      </p:pic>
      <p:pic>
        <p:nvPicPr>
          <p:cNvPr id="21525" name="图片 58" descr="qm-18"/>
          <p:cNvPicPr>
            <a:picLocks noChangeAspect="1"/>
          </p:cNvPicPr>
          <p:nvPr/>
        </p:nvPicPr>
        <p:blipFill>
          <a:blip r:embed="rId19"/>
          <a:stretch>
            <a:fillRect/>
          </a:stretch>
        </p:blipFill>
        <p:spPr>
          <a:xfrm>
            <a:off x="7151370" y="1445895"/>
            <a:ext cx="1699260" cy="911225"/>
          </a:xfrm>
          <a:prstGeom prst="rect">
            <a:avLst/>
          </a:prstGeom>
          <a:noFill/>
          <a:ln w="9525">
            <a:noFill/>
            <a:miter/>
          </a:ln>
        </p:spPr>
      </p:pic>
      <p:pic>
        <p:nvPicPr>
          <p:cNvPr id="21526" name="图片 59" descr="qm-28"/>
          <p:cNvPicPr>
            <a:picLocks noChangeAspect="1"/>
          </p:cNvPicPr>
          <p:nvPr/>
        </p:nvPicPr>
        <p:blipFill>
          <a:blip r:embed="rId20"/>
          <a:stretch>
            <a:fillRect/>
          </a:stretch>
        </p:blipFill>
        <p:spPr>
          <a:xfrm>
            <a:off x="7146925" y="2529840"/>
            <a:ext cx="1699260" cy="911225"/>
          </a:xfrm>
          <a:prstGeom prst="rect">
            <a:avLst/>
          </a:prstGeom>
          <a:noFill/>
          <a:ln w="9525">
            <a:noFill/>
            <a:miter/>
          </a:ln>
        </p:spPr>
      </p:pic>
      <p:pic>
        <p:nvPicPr>
          <p:cNvPr id="21528" name="图片 63" descr="qm-01"/>
          <p:cNvPicPr>
            <a:picLocks noChangeAspect="1"/>
          </p:cNvPicPr>
          <p:nvPr/>
        </p:nvPicPr>
        <p:blipFill>
          <a:blip r:embed="rId21"/>
          <a:stretch>
            <a:fillRect/>
          </a:stretch>
        </p:blipFill>
        <p:spPr>
          <a:xfrm>
            <a:off x="7139940" y="4518025"/>
            <a:ext cx="1699260" cy="911225"/>
          </a:xfrm>
          <a:prstGeom prst="rect">
            <a:avLst/>
          </a:prstGeom>
          <a:noFill/>
          <a:ln w="9525">
            <a:noFill/>
            <a:miter/>
          </a:ln>
        </p:spPr>
      </p:pic>
      <p:pic>
        <p:nvPicPr>
          <p:cNvPr id="21529" name="图片 64" descr="qm-40"/>
          <p:cNvPicPr>
            <a:picLocks noChangeAspect="1"/>
          </p:cNvPicPr>
          <p:nvPr/>
        </p:nvPicPr>
        <p:blipFill>
          <a:blip r:embed="rId22"/>
          <a:stretch>
            <a:fillRect/>
          </a:stretch>
        </p:blipFill>
        <p:spPr>
          <a:xfrm>
            <a:off x="7207250" y="5617845"/>
            <a:ext cx="1699260" cy="911225"/>
          </a:xfrm>
          <a:prstGeom prst="rect">
            <a:avLst/>
          </a:prstGeom>
          <a:noFill/>
          <a:ln w="9525">
            <a:noFill/>
            <a:miter/>
          </a:ln>
        </p:spPr>
      </p:pic>
      <p:sp>
        <p:nvSpPr>
          <p:cNvPr id="66" name="文本框 65"/>
          <p:cNvSpPr txBox="1"/>
          <p:nvPr/>
        </p:nvSpPr>
        <p:spPr>
          <a:xfrm>
            <a:off x="208915" y="626745"/>
            <a:ext cx="3670300" cy="499110"/>
          </a:xfrm>
          <a:prstGeom prst="rect">
            <a:avLst/>
          </a:prstGeom>
          <a:noFill/>
        </p:spPr>
        <p:txBody>
          <a:bodyPr wrap="square" rtlCol="0">
            <a:spAutoFit/>
          </a:bodyPr>
          <a:p>
            <a:pPr fontAlgn="base"/>
            <a:r>
              <a:rPr lang="en-US" altLang="zh-CN" sz="2500" b="1" strike="noStrike" noProof="1">
                <a:solidFill>
                  <a:srgbClr val="FF3399"/>
                </a:solidFill>
                <a:latin typeface="微软雅黑" pitchFamily="34" charset="-122"/>
                <a:ea typeface="微软雅黑" pitchFamily="34" charset="-122"/>
              </a:rPr>
              <a:t>代表签字</a:t>
            </a:r>
            <a:endParaRPr lang="en-US" altLang="zh-CN" sz="4000" b="1" strike="noStrike" spc="2000" noProof="1">
              <a:solidFill>
                <a:srgbClr val="FF3399"/>
              </a:solidFill>
              <a:uFillTx/>
              <a:latin typeface="微软雅黑" charset="0"/>
              <a:ea typeface="微软雅黑" pitchFamily="34" charset="-122"/>
              <a:cs typeface="宋体" charset="0"/>
            </a:endParaRPr>
          </a:p>
        </p:txBody>
      </p:sp>
      <p:pic>
        <p:nvPicPr>
          <p:cNvPr id="2" name="图片 1" descr="qm-19"/>
          <p:cNvPicPr>
            <a:picLocks noChangeAspect="1"/>
          </p:cNvPicPr>
          <p:nvPr/>
        </p:nvPicPr>
        <p:blipFill>
          <a:blip r:embed="rId23"/>
          <a:stretch>
            <a:fillRect/>
          </a:stretch>
        </p:blipFill>
        <p:spPr>
          <a:xfrm>
            <a:off x="5062855" y="3490595"/>
            <a:ext cx="1699895" cy="912495"/>
          </a:xfrm>
          <a:prstGeom prst="rect">
            <a:avLst/>
          </a:prstGeom>
        </p:spPr>
      </p:pic>
      <p:pic>
        <p:nvPicPr>
          <p:cNvPr id="4" name="图片 3" descr="qm-26"/>
          <p:cNvPicPr>
            <a:picLocks noChangeAspect="1"/>
          </p:cNvPicPr>
          <p:nvPr/>
        </p:nvPicPr>
        <p:blipFill>
          <a:blip r:embed="rId24"/>
          <a:stretch>
            <a:fillRect/>
          </a:stretch>
        </p:blipFill>
        <p:spPr>
          <a:xfrm>
            <a:off x="627380" y="3465195"/>
            <a:ext cx="1606550" cy="861695"/>
          </a:xfrm>
          <a:prstGeom prst="rect">
            <a:avLst/>
          </a:prstGeom>
        </p:spPr>
      </p:pic>
      <p:pic>
        <p:nvPicPr>
          <p:cNvPr id="5" name="图片 4" descr="qm-09"/>
          <p:cNvPicPr>
            <a:picLocks noChangeAspect="1"/>
          </p:cNvPicPr>
          <p:nvPr/>
        </p:nvPicPr>
        <p:blipFill>
          <a:blip r:embed="rId25"/>
          <a:stretch>
            <a:fillRect/>
          </a:stretch>
        </p:blipFill>
        <p:spPr>
          <a:xfrm>
            <a:off x="5111750" y="4595495"/>
            <a:ext cx="1553845" cy="83375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文本框 2"/>
          <p:cNvSpPr txBox="1"/>
          <p:nvPr/>
        </p:nvSpPr>
        <p:spPr>
          <a:xfrm>
            <a:off x="201295" y="641350"/>
            <a:ext cx="6049010" cy="499110"/>
          </a:xfrm>
          <a:prstGeom prst="rect">
            <a:avLst/>
          </a:prstGeom>
          <a:noFill/>
          <a:ln w="9525">
            <a:noFill/>
            <a:miter/>
          </a:ln>
        </p:spPr>
        <p:txBody>
          <a:bodyPr wrap="square" anchor="t">
            <a:spAutoFit/>
          </a:bodyPr>
          <a:p>
            <a:pPr lvl="0"/>
            <a:r>
              <a:rPr lang="en-US" altLang="zh-CN" sz="2500" b="1">
                <a:solidFill>
                  <a:srgbClr val="FF3399"/>
                </a:solidFill>
                <a:latin typeface="微软雅黑" pitchFamily="34" charset="-122"/>
                <a:ea typeface="微软雅黑" pitchFamily="34" charset="-122"/>
              </a:rPr>
              <a:t>03、六进两会  倍受关注</a:t>
            </a:r>
            <a:endParaRPr lang="en-US" altLang="zh-CN" sz="2500" b="1">
              <a:solidFill>
                <a:srgbClr val="FF3399"/>
              </a:solidFill>
              <a:latin typeface="微软雅黑" pitchFamily="34" charset="-122"/>
              <a:ea typeface="微软雅黑" pitchFamily="34" charset="-122"/>
            </a:endParaRPr>
          </a:p>
        </p:txBody>
      </p:sp>
      <p:pic>
        <p:nvPicPr>
          <p:cNvPr id="2" name="图片 1" descr="图片17"/>
          <p:cNvPicPr>
            <a:picLocks noChangeAspect="1"/>
          </p:cNvPicPr>
          <p:nvPr/>
        </p:nvPicPr>
        <p:blipFill>
          <a:blip r:embed="rId1"/>
          <a:stretch>
            <a:fillRect/>
          </a:stretch>
        </p:blipFill>
        <p:spPr>
          <a:xfrm>
            <a:off x="1024255" y="1826895"/>
            <a:ext cx="10058400" cy="368744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文本框 2"/>
          <p:cNvSpPr txBox="1"/>
          <p:nvPr/>
        </p:nvSpPr>
        <p:spPr>
          <a:xfrm>
            <a:off x="378460" y="664845"/>
            <a:ext cx="7143115" cy="499110"/>
          </a:xfrm>
          <a:prstGeom prst="rect">
            <a:avLst/>
          </a:prstGeom>
          <a:noFill/>
          <a:ln w="9525">
            <a:noFill/>
            <a:miter/>
          </a:ln>
        </p:spPr>
        <p:txBody>
          <a:bodyPr wrap="square" anchor="t">
            <a:spAutoFit/>
          </a:bodyPr>
          <a:p>
            <a:pPr lvl="0"/>
            <a:r>
              <a:rPr lang="en-US" altLang="zh-CN" sz="2500" b="1">
                <a:solidFill>
                  <a:srgbClr val="FF3399"/>
                </a:solidFill>
                <a:latin typeface="微软雅黑" pitchFamily="34" charset="-122"/>
                <a:ea typeface="微软雅黑" pitchFamily="34" charset="-122"/>
              </a:rPr>
              <a:t>04、纸片献爱心  温暖传全国</a:t>
            </a:r>
            <a:endParaRPr lang="en-US" altLang="zh-CN" sz="2500" b="1">
              <a:solidFill>
                <a:srgbClr val="FF3399"/>
              </a:solidFill>
              <a:latin typeface="微软雅黑" pitchFamily="34" charset="-122"/>
              <a:ea typeface="微软雅黑" pitchFamily="34" charset="-122"/>
            </a:endParaRPr>
          </a:p>
        </p:txBody>
      </p:sp>
      <p:sp>
        <p:nvSpPr>
          <p:cNvPr id="22530" name="文本框 3"/>
          <p:cNvSpPr txBox="1"/>
          <p:nvPr/>
        </p:nvSpPr>
        <p:spPr>
          <a:xfrm>
            <a:off x="5860415" y="1591945"/>
            <a:ext cx="6748780" cy="3749040"/>
          </a:xfrm>
          <a:prstGeom prst="rect">
            <a:avLst/>
          </a:prstGeom>
          <a:noFill/>
          <a:ln w="9525">
            <a:noFill/>
            <a:miter/>
          </a:ln>
        </p:spPr>
        <p:txBody>
          <a:bodyPr wrap="square" anchor="t">
            <a:spAutoFit/>
          </a:bodyPr>
          <a:p>
            <a:pPr lvl="0">
              <a:lnSpc>
                <a:spcPct val="150000"/>
              </a:lnSpc>
            </a:pPr>
            <a:r>
              <a:rPr lang="zh-CN" altLang="en-US" sz="2000">
                <a:solidFill>
                  <a:srgbClr val="7F7F7F"/>
                </a:solidFill>
                <a:latin typeface="宋体" charset="-122"/>
                <a:ea typeface="宋体" charset="-122"/>
              </a:rPr>
              <a:t>目前“一张纸献爱心行动</a:t>
            </a:r>
            <a:r>
              <a:rPr lang="zh-CN" altLang="en-US" sz="2000">
                <a:solidFill>
                  <a:srgbClr val="7F7F7F"/>
                </a:solidFill>
                <a:latin typeface="宋体" charset="-122"/>
                <a:ea typeface="宋体" charset="-122"/>
                <a:sym typeface="Arial" charset="0"/>
              </a:rPr>
              <a:t>”</a:t>
            </a:r>
            <a:r>
              <a:rPr lang="zh-CN" altLang="en-US" sz="2000">
                <a:solidFill>
                  <a:srgbClr val="7F7F7F"/>
                </a:solidFill>
                <a:latin typeface="宋体" charset="-122"/>
                <a:ea typeface="宋体" charset="-122"/>
              </a:rPr>
              <a:t>已在</a:t>
            </a:r>
            <a:endParaRPr lang="zh-CN" altLang="en-US" sz="2000">
              <a:solidFill>
                <a:srgbClr val="7F7F7F"/>
              </a:solidFill>
              <a:latin typeface="宋体" charset="-122"/>
              <a:ea typeface="宋体" charset="-122"/>
            </a:endParaRPr>
          </a:p>
          <a:p>
            <a:pPr lvl="0">
              <a:lnSpc>
                <a:spcPct val="150000"/>
              </a:lnSpc>
            </a:pPr>
            <a:r>
              <a:rPr lang="zh-CN" altLang="en-US" sz="2000">
                <a:solidFill>
                  <a:srgbClr val="7F7F7F"/>
                </a:solidFill>
                <a:latin typeface="宋体" charset="-122"/>
                <a:ea typeface="宋体" charset="-122"/>
              </a:rPr>
              <a:t>全国</a:t>
            </a:r>
            <a:r>
              <a:rPr lang="zh-CN" altLang="en-US" sz="2000" b="1">
                <a:solidFill>
                  <a:srgbClr val="FF3399"/>
                </a:solidFill>
                <a:latin typeface="宋体" charset="-122"/>
                <a:ea typeface="宋体" charset="-122"/>
              </a:rPr>
              <a:t>29</a:t>
            </a:r>
            <a:r>
              <a:rPr lang="zh-CN" altLang="en-US" sz="2000">
                <a:solidFill>
                  <a:srgbClr val="7F7F7F"/>
                </a:solidFill>
                <a:latin typeface="宋体" charset="-122"/>
                <a:ea typeface="宋体" charset="-122"/>
              </a:rPr>
              <a:t>个省、市、自治区的</a:t>
            </a:r>
            <a:r>
              <a:rPr lang="zh-CN" altLang="en-US" sz="2000" b="1">
                <a:solidFill>
                  <a:srgbClr val="FF3399"/>
                </a:solidFill>
                <a:latin typeface="宋体" charset="-122"/>
                <a:ea typeface="宋体" charset="-122"/>
              </a:rPr>
              <a:t>1298</a:t>
            </a:r>
            <a:r>
              <a:rPr lang="zh-CN" altLang="en-US" sz="2000">
                <a:solidFill>
                  <a:srgbClr val="7F7F7F"/>
                </a:solidFill>
                <a:latin typeface="宋体" charset="-122"/>
                <a:ea typeface="宋体" charset="-122"/>
              </a:rPr>
              <a:t>个城市开展</a:t>
            </a:r>
            <a:endParaRPr lang="zh-CN" altLang="en-US" sz="2000">
              <a:solidFill>
                <a:srgbClr val="7F7F7F"/>
              </a:solidFill>
              <a:latin typeface="宋体" charset="-122"/>
              <a:ea typeface="宋体" charset="-122"/>
            </a:endParaRPr>
          </a:p>
          <a:p>
            <a:pPr lvl="0">
              <a:lnSpc>
                <a:spcPct val="150000"/>
              </a:lnSpc>
            </a:pPr>
            <a:r>
              <a:rPr lang="zh-CN" altLang="en-US" sz="2000">
                <a:solidFill>
                  <a:srgbClr val="7F7F7F"/>
                </a:solidFill>
                <a:latin typeface="宋体" charset="-122"/>
                <a:ea typeface="宋体" charset="-122"/>
              </a:rPr>
              <a:t>并得到</a:t>
            </a:r>
            <a:r>
              <a:rPr lang="zh-CN" altLang="en-US" sz="2000" b="1">
                <a:solidFill>
                  <a:srgbClr val="FF3399"/>
                </a:solidFill>
                <a:latin typeface="宋体" charset="-122"/>
                <a:ea typeface="宋体" charset="-122"/>
              </a:rPr>
              <a:t>24</a:t>
            </a:r>
            <a:r>
              <a:rPr lang="zh-CN" altLang="en-US" sz="2000">
                <a:solidFill>
                  <a:srgbClr val="7F7F7F"/>
                </a:solidFill>
                <a:latin typeface="宋体" charset="-122"/>
                <a:ea typeface="宋体" charset="-122"/>
              </a:rPr>
              <a:t>个国家部委和</a:t>
            </a:r>
            <a:r>
              <a:rPr lang="zh-CN" altLang="en-US" sz="2000" b="1">
                <a:solidFill>
                  <a:srgbClr val="FF3399"/>
                </a:solidFill>
                <a:latin typeface="宋体" charset="-122"/>
                <a:ea typeface="宋体" charset="-122"/>
              </a:rPr>
              <a:t>1000</a:t>
            </a:r>
            <a:r>
              <a:rPr lang="zh-CN" altLang="en-US" sz="2000">
                <a:solidFill>
                  <a:srgbClr val="7F7F7F"/>
                </a:solidFill>
                <a:latin typeface="宋体" charset="-122"/>
                <a:ea typeface="宋体" charset="-122"/>
              </a:rPr>
              <a:t>余名全国人大代表、政协委员的支持</a:t>
            </a:r>
            <a:endParaRPr lang="zh-CN" altLang="en-US" sz="2000">
              <a:solidFill>
                <a:srgbClr val="7F7F7F"/>
              </a:solidFill>
              <a:latin typeface="宋体" charset="-122"/>
              <a:ea typeface="宋体" charset="-122"/>
            </a:endParaRPr>
          </a:p>
          <a:p>
            <a:pPr lvl="0">
              <a:lnSpc>
                <a:spcPct val="150000"/>
              </a:lnSpc>
            </a:pPr>
            <a:r>
              <a:rPr lang="zh-CN" altLang="en-US" sz="2000">
                <a:solidFill>
                  <a:srgbClr val="7F7F7F"/>
                </a:solidFill>
                <a:latin typeface="宋体" charset="-122"/>
                <a:ea typeface="宋体" charset="-122"/>
              </a:rPr>
              <a:t>回收废纸总量达</a:t>
            </a:r>
            <a:r>
              <a:rPr lang="zh-CN" altLang="en-US" sz="2000" b="1">
                <a:solidFill>
                  <a:srgbClr val="FF3399"/>
                </a:solidFill>
                <a:latin typeface="宋体" charset="-122"/>
                <a:ea typeface="宋体" charset="-122"/>
              </a:rPr>
              <a:t>51,635.222</a:t>
            </a:r>
            <a:r>
              <a:rPr lang="zh-CN" altLang="en-US" sz="2000">
                <a:solidFill>
                  <a:srgbClr val="7F7F7F"/>
                </a:solidFill>
                <a:latin typeface="宋体" charset="-122"/>
                <a:ea typeface="宋体" charset="-122"/>
              </a:rPr>
              <a:t>吨</a:t>
            </a:r>
            <a:endParaRPr lang="zh-CN" altLang="en-US" sz="2000">
              <a:solidFill>
                <a:srgbClr val="7F7F7F"/>
              </a:solidFill>
              <a:latin typeface="宋体" charset="-122"/>
              <a:ea typeface="宋体" charset="-122"/>
            </a:endParaRPr>
          </a:p>
          <a:p>
            <a:pPr lvl="0">
              <a:lnSpc>
                <a:spcPct val="150000"/>
              </a:lnSpc>
            </a:pPr>
            <a:r>
              <a:rPr lang="zh-CN" altLang="en-US" sz="2000">
                <a:solidFill>
                  <a:srgbClr val="7F7F7F"/>
                </a:solidFill>
                <a:latin typeface="宋体" charset="-122"/>
                <a:ea typeface="宋体" charset="-122"/>
              </a:rPr>
              <a:t>善款总额达</a:t>
            </a:r>
            <a:r>
              <a:rPr lang="zh-CN" altLang="en-US" sz="2000" b="1">
                <a:solidFill>
                  <a:srgbClr val="FF3399"/>
                </a:solidFill>
                <a:latin typeface="宋体" charset="-122"/>
                <a:ea typeface="宋体" charset="-122"/>
              </a:rPr>
              <a:t>365,598,41</a:t>
            </a:r>
            <a:r>
              <a:rPr lang="zh-CN" altLang="en-US" sz="2000">
                <a:solidFill>
                  <a:srgbClr val="7F7F7F"/>
                </a:solidFill>
                <a:latin typeface="宋体" charset="-122"/>
                <a:ea typeface="宋体" charset="-122"/>
              </a:rPr>
              <a:t>元</a:t>
            </a:r>
            <a:endParaRPr lang="zh-CN" altLang="en-US" sz="2000">
              <a:solidFill>
                <a:srgbClr val="7F7F7F"/>
              </a:solidFill>
              <a:latin typeface="宋体" charset="-122"/>
              <a:ea typeface="宋体" charset="-122"/>
            </a:endParaRPr>
          </a:p>
          <a:p>
            <a:pPr lvl="0">
              <a:lnSpc>
                <a:spcPct val="150000"/>
              </a:lnSpc>
            </a:pPr>
            <a:r>
              <a:rPr lang="zh-CN" altLang="en-US" sz="2000">
                <a:solidFill>
                  <a:srgbClr val="7F7F7F"/>
                </a:solidFill>
                <a:latin typeface="宋体" charset="-122"/>
                <a:ea typeface="宋体" charset="-122"/>
              </a:rPr>
              <a:t>为</a:t>
            </a:r>
            <a:r>
              <a:rPr lang="zh-CN" altLang="en-US" sz="2000" b="1">
                <a:solidFill>
                  <a:srgbClr val="FF3399"/>
                </a:solidFill>
                <a:latin typeface="宋体" charset="-122"/>
                <a:ea typeface="宋体" charset="-122"/>
              </a:rPr>
              <a:t>603</a:t>
            </a:r>
            <a:r>
              <a:rPr lang="zh-CN" altLang="en-US" sz="2000">
                <a:solidFill>
                  <a:srgbClr val="7F7F7F"/>
                </a:solidFill>
                <a:latin typeface="宋体" charset="-122"/>
                <a:ea typeface="宋体" charset="-122"/>
              </a:rPr>
              <a:t>名贫困家庭先心病儿童实施了手术治疗</a:t>
            </a:r>
            <a:endParaRPr lang="zh-CN" altLang="en-US" sz="2000">
              <a:solidFill>
                <a:srgbClr val="7F7F7F"/>
              </a:solidFill>
              <a:latin typeface="宋体" charset="-122"/>
              <a:ea typeface="宋体" charset="-122"/>
            </a:endParaRPr>
          </a:p>
          <a:p>
            <a:pPr lvl="0">
              <a:lnSpc>
                <a:spcPct val="150000"/>
              </a:lnSpc>
            </a:pPr>
            <a:r>
              <a:rPr lang="zh-CN" altLang="en-US" sz="2000">
                <a:solidFill>
                  <a:srgbClr val="7F7F7F"/>
                </a:solidFill>
                <a:latin typeface="宋体" charset="-122"/>
                <a:ea typeface="宋体" charset="-122"/>
              </a:rPr>
              <a:t>还资助了</a:t>
            </a:r>
            <a:r>
              <a:rPr lang="zh-CN" altLang="en-US" sz="2000" b="1">
                <a:solidFill>
                  <a:srgbClr val="FF3399"/>
                </a:solidFill>
                <a:latin typeface="宋体" charset="-122"/>
                <a:ea typeface="宋体" charset="-122"/>
                <a:sym typeface="Arial" charset="0"/>
              </a:rPr>
              <a:t>4235</a:t>
            </a:r>
            <a:r>
              <a:rPr lang="zh-CN" altLang="en-US" sz="2000">
                <a:solidFill>
                  <a:srgbClr val="7F7F7F"/>
                </a:solidFill>
                <a:latin typeface="宋体" charset="-122"/>
                <a:ea typeface="宋体" charset="-122"/>
              </a:rPr>
              <a:t>名贫困学生</a:t>
            </a:r>
            <a:endParaRPr lang="zh-CN" altLang="en-US" sz="2000">
              <a:solidFill>
                <a:srgbClr val="7F7F7F"/>
              </a:solidFill>
              <a:latin typeface="宋体" charset="-122"/>
              <a:ea typeface="宋体" charset="-122"/>
            </a:endParaRPr>
          </a:p>
        </p:txBody>
      </p:sp>
      <p:sp>
        <p:nvSpPr>
          <p:cNvPr id="22531" name="文本框 4"/>
          <p:cNvSpPr txBox="1"/>
          <p:nvPr/>
        </p:nvSpPr>
        <p:spPr>
          <a:xfrm>
            <a:off x="302260" y="4302760"/>
            <a:ext cx="5631180" cy="1463040"/>
          </a:xfrm>
          <a:prstGeom prst="rect">
            <a:avLst/>
          </a:prstGeom>
          <a:noFill/>
          <a:ln w="9525">
            <a:noFill/>
            <a:miter/>
          </a:ln>
        </p:spPr>
        <p:txBody>
          <a:bodyPr wrap="square" anchor="t">
            <a:spAutoFit/>
          </a:bodyPr>
          <a:p>
            <a:pPr lvl="0">
              <a:lnSpc>
                <a:spcPct val="150000"/>
              </a:lnSpc>
            </a:pPr>
            <a:r>
              <a:rPr lang="zh-CN" altLang="en-US" sz="2000">
                <a:solidFill>
                  <a:srgbClr val="FF6699"/>
                </a:solidFill>
                <a:latin typeface="微软雅黑" pitchFamily="34" charset="-122"/>
                <a:ea typeface="微软雅黑" pitchFamily="34" charset="-122"/>
              </a:rPr>
              <a:t>“捐出一张废纸  奉献一片爱心”</a:t>
            </a:r>
            <a:endParaRPr lang="zh-CN" altLang="en-US" sz="2000">
              <a:solidFill>
                <a:srgbClr val="FF6699"/>
              </a:solidFill>
              <a:latin typeface="微软雅黑" pitchFamily="34" charset="-122"/>
              <a:ea typeface="微软雅黑" pitchFamily="34" charset="-122"/>
            </a:endParaRPr>
          </a:p>
          <a:p>
            <a:pPr lvl="0">
              <a:lnSpc>
                <a:spcPct val="150000"/>
              </a:lnSpc>
            </a:pPr>
            <a:r>
              <a:rPr lang="zh-CN" altLang="en-US" sz="2000">
                <a:solidFill>
                  <a:srgbClr val="7F7F7F"/>
                </a:solidFill>
                <a:latin typeface="宋体" charset="-122"/>
                <a:ea typeface="宋体" charset="-122"/>
              </a:rPr>
              <a:t>在全国已逐步成为知晓度、参与度和美誉度较高的一张慈善公益名片</a:t>
            </a:r>
            <a:endParaRPr lang="zh-CN" altLang="en-US" sz="2000">
              <a:solidFill>
                <a:srgbClr val="7F7F7F"/>
              </a:solidFill>
              <a:latin typeface="微软雅黑" pitchFamily="34" charset="-122"/>
              <a:ea typeface="微软雅黑" pitchFamily="34" charset="-122"/>
            </a:endParaRPr>
          </a:p>
        </p:txBody>
      </p:sp>
      <p:pic>
        <p:nvPicPr>
          <p:cNvPr id="2" name="图片 1" descr="图片18"/>
          <p:cNvPicPr>
            <a:picLocks noChangeAspect="1"/>
          </p:cNvPicPr>
          <p:nvPr/>
        </p:nvPicPr>
        <p:blipFill>
          <a:blip r:embed="rId1"/>
          <a:stretch>
            <a:fillRect/>
          </a:stretch>
        </p:blipFill>
        <p:spPr>
          <a:xfrm>
            <a:off x="731520" y="1651000"/>
            <a:ext cx="4237990" cy="22955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800" name="文本框 1"/>
          <p:cNvSpPr txBox="1"/>
          <p:nvPr/>
        </p:nvSpPr>
        <p:spPr>
          <a:xfrm>
            <a:off x="323488" y="788119"/>
            <a:ext cx="4547337" cy="674370"/>
          </a:xfrm>
          <a:prstGeom prst="rect">
            <a:avLst/>
          </a:prstGeom>
          <a:noFill/>
          <a:ln w="9525">
            <a:noFill/>
            <a:miter/>
          </a:ln>
        </p:spPr>
        <p:txBody>
          <a:bodyPr wrap="square" anchor="t">
            <a:spAutoFit/>
          </a:bodyPr>
          <a:p>
            <a:pPr lvl="0"/>
            <a:r>
              <a:rPr lang="en-US" altLang="zh-CN" sz="2500" b="1">
                <a:solidFill>
                  <a:srgbClr val="FF3399"/>
                </a:solidFill>
                <a:latin typeface="微软雅黑" pitchFamily="34" charset="-122"/>
                <a:ea typeface="微软雅黑" pitchFamily="34" charset="-122"/>
                <a:sym typeface="Arial" charset="0"/>
              </a:rPr>
              <a:t>05、各级政府鼎力支持</a:t>
            </a:r>
            <a:endParaRPr lang="zh-CN" altLang="zh-CN" sz="1145" b="1">
              <a:solidFill>
                <a:srgbClr val="FF3399"/>
              </a:solidFill>
              <a:latin typeface="微软雅黑" pitchFamily="34" charset="-122"/>
              <a:ea typeface="微软雅黑" pitchFamily="34" charset="-122"/>
              <a:sym typeface="Arial" charset="0"/>
            </a:endParaRPr>
          </a:p>
          <a:p>
            <a:pPr lvl="0"/>
            <a:endParaRPr lang="zh-CN" altLang="en-US" sz="1145">
              <a:latin typeface="Arial" pitchFamily="34" charset="0"/>
              <a:ea typeface="宋体" pitchFamily="2" charset="-122"/>
            </a:endParaRPr>
          </a:p>
        </p:txBody>
      </p:sp>
      <p:pic>
        <p:nvPicPr>
          <p:cNvPr id="33803" name="图片 11" descr="邢台市开展“一张纸献爱心”活动通知（4）"/>
          <p:cNvPicPr>
            <a:picLocks noChangeAspect="1"/>
          </p:cNvPicPr>
          <p:nvPr/>
        </p:nvPicPr>
        <p:blipFill>
          <a:blip r:embed="rId1"/>
          <a:stretch>
            <a:fillRect/>
          </a:stretch>
        </p:blipFill>
        <p:spPr>
          <a:xfrm rot="2280000">
            <a:off x="8917940" y="2990215"/>
            <a:ext cx="1790700" cy="2484120"/>
          </a:xfrm>
          <a:prstGeom prst="rect">
            <a:avLst/>
          </a:prstGeom>
          <a:noFill/>
          <a:ln w="9525">
            <a:noFill/>
            <a:miter/>
          </a:ln>
        </p:spPr>
      </p:pic>
      <p:pic>
        <p:nvPicPr>
          <p:cNvPr id="33793" name="图片 10" descr="邢台市开展“一张纸献爱心”活动通知（3）"/>
          <p:cNvPicPr>
            <a:picLocks noChangeAspect="1"/>
          </p:cNvPicPr>
          <p:nvPr/>
        </p:nvPicPr>
        <p:blipFill>
          <a:blip r:embed="rId2"/>
          <a:stretch>
            <a:fillRect/>
          </a:stretch>
        </p:blipFill>
        <p:spPr>
          <a:xfrm rot="1860000">
            <a:off x="8358505" y="2460625"/>
            <a:ext cx="1775460" cy="2464435"/>
          </a:xfrm>
          <a:prstGeom prst="rect">
            <a:avLst/>
          </a:prstGeom>
          <a:noFill/>
          <a:ln w="9525">
            <a:noFill/>
            <a:miter/>
          </a:ln>
        </p:spPr>
      </p:pic>
      <p:pic>
        <p:nvPicPr>
          <p:cNvPr id="33795" name="图片 9" descr="邢台市开展“一张纸献爱心”活动通知（2）"/>
          <p:cNvPicPr>
            <a:picLocks noChangeAspect="1"/>
          </p:cNvPicPr>
          <p:nvPr/>
        </p:nvPicPr>
        <p:blipFill>
          <a:blip r:embed="rId3"/>
          <a:stretch>
            <a:fillRect/>
          </a:stretch>
        </p:blipFill>
        <p:spPr>
          <a:xfrm rot="1260000">
            <a:off x="7545070" y="1974850"/>
            <a:ext cx="1759585" cy="2442845"/>
          </a:xfrm>
          <a:prstGeom prst="rect">
            <a:avLst/>
          </a:prstGeom>
          <a:noFill/>
          <a:ln w="9525">
            <a:noFill/>
            <a:miter/>
          </a:ln>
        </p:spPr>
      </p:pic>
      <p:pic>
        <p:nvPicPr>
          <p:cNvPr id="33794" name="图片 8" descr="邢台市开展“一张纸献爱心”活动通知（1）"/>
          <p:cNvPicPr>
            <a:picLocks noChangeAspect="1"/>
          </p:cNvPicPr>
          <p:nvPr/>
        </p:nvPicPr>
        <p:blipFill>
          <a:blip r:embed="rId4"/>
          <a:stretch>
            <a:fillRect/>
          </a:stretch>
        </p:blipFill>
        <p:spPr>
          <a:xfrm rot="840000">
            <a:off x="6546215" y="1753870"/>
            <a:ext cx="1949450" cy="2706370"/>
          </a:xfrm>
          <a:prstGeom prst="rect">
            <a:avLst/>
          </a:prstGeom>
          <a:noFill/>
          <a:ln w="9525">
            <a:noFill/>
            <a:miter/>
          </a:ln>
        </p:spPr>
      </p:pic>
      <p:pic>
        <p:nvPicPr>
          <p:cNvPr id="9" name="图片 8" descr="jkgh,kjg"/>
          <p:cNvPicPr>
            <a:picLocks noChangeAspect="1"/>
          </p:cNvPicPr>
          <p:nvPr/>
        </p:nvPicPr>
        <p:blipFill>
          <a:blip r:embed="rId5"/>
          <a:stretch>
            <a:fillRect/>
          </a:stretch>
        </p:blipFill>
        <p:spPr>
          <a:xfrm rot="180000">
            <a:off x="5428615" y="1525270"/>
            <a:ext cx="2011680" cy="2788920"/>
          </a:xfrm>
          <a:prstGeom prst="rect">
            <a:avLst/>
          </a:prstGeom>
        </p:spPr>
      </p:pic>
      <p:pic>
        <p:nvPicPr>
          <p:cNvPr id="11" name="图片 10" descr="图层 ugjjh0"/>
          <p:cNvPicPr>
            <a:picLocks noChangeAspect="1"/>
          </p:cNvPicPr>
          <p:nvPr/>
        </p:nvPicPr>
        <p:blipFill>
          <a:blip r:embed="rId6"/>
          <a:stretch>
            <a:fillRect/>
          </a:stretch>
        </p:blipFill>
        <p:spPr>
          <a:xfrm rot="21420000">
            <a:off x="4533265" y="1590675"/>
            <a:ext cx="2063115" cy="2858135"/>
          </a:xfrm>
          <a:prstGeom prst="rect">
            <a:avLst/>
          </a:prstGeom>
        </p:spPr>
      </p:pic>
      <p:pic>
        <p:nvPicPr>
          <p:cNvPr id="10" name="图片 9" descr="图层 0"/>
          <p:cNvPicPr>
            <a:picLocks noChangeAspect="1"/>
          </p:cNvPicPr>
          <p:nvPr/>
        </p:nvPicPr>
        <p:blipFill>
          <a:blip r:embed="rId7"/>
          <a:stretch>
            <a:fillRect/>
          </a:stretch>
        </p:blipFill>
        <p:spPr>
          <a:xfrm rot="20880000">
            <a:off x="3901440" y="1667510"/>
            <a:ext cx="2019935" cy="2827020"/>
          </a:xfrm>
          <a:prstGeom prst="rect">
            <a:avLst/>
          </a:prstGeom>
        </p:spPr>
      </p:pic>
      <p:pic>
        <p:nvPicPr>
          <p:cNvPr id="8" name="图片 7" descr="关于开展中央国家机关“一张纸献爱心救助贫困儿童行政”的通知（3) 拷贝"/>
          <p:cNvPicPr>
            <a:picLocks noChangeAspect="1"/>
          </p:cNvPicPr>
          <p:nvPr/>
        </p:nvPicPr>
        <p:blipFill>
          <a:blip r:embed="rId8"/>
          <a:stretch>
            <a:fillRect/>
          </a:stretch>
        </p:blipFill>
        <p:spPr>
          <a:xfrm rot="20700000">
            <a:off x="2936240" y="2004060"/>
            <a:ext cx="1829435" cy="2723515"/>
          </a:xfrm>
          <a:prstGeom prst="rect">
            <a:avLst/>
          </a:prstGeom>
        </p:spPr>
      </p:pic>
      <p:pic>
        <p:nvPicPr>
          <p:cNvPr id="7" name="图片 6" descr="关于开展中央国家机关“一张纸献爱心救助贫困儿童行政”的通知（2） 拷贝"/>
          <p:cNvPicPr>
            <a:picLocks noChangeAspect="1"/>
          </p:cNvPicPr>
          <p:nvPr/>
        </p:nvPicPr>
        <p:blipFill>
          <a:blip r:embed="rId9"/>
          <a:stretch>
            <a:fillRect/>
          </a:stretch>
        </p:blipFill>
        <p:spPr>
          <a:xfrm rot="19920000">
            <a:off x="2136140" y="2217420"/>
            <a:ext cx="1691005" cy="2693670"/>
          </a:xfrm>
          <a:prstGeom prst="rect">
            <a:avLst/>
          </a:prstGeom>
        </p:spPr>
      </p:pic>
      <p:pic>
        <p:nvPicPr>
          <p:cNvPr id="5" name="图片 4" descr="关于开展中央国家机关“一张纸献爱心救助贫困儿童行政”的通知（1） 拷贝"/>
          <p:cNvPicPr>
            <a:picLocks noChangeAspect="1"/>
          </p:cNvPicPr>
          <p:nvPr/>
        </p:nvPicPr>
        <p:blipFill>
          <a:blip r:embed="rId10"/>
          <a:stretch>
            <a:fillRect/>
          </a:stretch>
        </p:blipFill>
        <p:spPr>
          <a:xfrm rot="19440000">
            <a:off x="1215390" y="2790190"/>
            <a:ext cx="1790700" cy="2686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ppt_w*0.05"/>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anim calcmode="lin" valueType="num">
                                      <p:cBhvr>
                                        <p:cTn id="9" dur="500" fill="hold"/>
                                        <p:tgtEl>
                                          <p:spTgt spid="5"/>
                                        </p:tgtEl>
                                        <p:attrNameLst>
                                          <p:attrName>ppt_x</p:attrName>
                                        </p:attrNameLst>
                                      </p:cBhvr>
                                      <p:tavLst>
                                        <p:tav tm="0">
                                          <p:val>
                                            <p:strVal val="#ppt_x-.2"/>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animEffect transition="in" filter="fade">
                                      <p:cBhvr>
                                        <p:cTn id="11" dur="500"/>
                                        <p:tgtEl>
                                          <p:spTgt spid="5"/>
                                        </p:tgtEl>
                                      </p:cBhvr>
                                    </p:animEffect>
                                  </p:childTnLst>
                                </p:cTn>
                              </p:par>
                            </p:childTnLst>
                          </p:cTn>
                        </p:par>
                        <p:par>
                          <p:cTn id="12" fill="hold">
                            <p:stCondLst>
                              <p:cond delay="500"/>
                            </p:stCondLst>
                            <p:childTnLst>
                              <p:par>
                                <p:cTn id="13" presetID="54" presetClass="entr" presetSubtype="0" accel="10000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strVal val="#ppt_w*0.05"/>
                                          </p:val>
                                        </p:tav>
                                        <p:tav tm="100000">
                                          <p:val>
                                            <p:strVal val="#ppt_w"/>
                                          </p:val>
                                        </p:tav>
                                      </p:tavLst>
                                    </p:anim>
                                    <p:anim calcmode="lin" valueType="num">
                                      <p:cBhvr>
                                        <p:cTn id="16" dur="500" fill="hold"/>
                                        <p:tgtEl>
                                          <p:spTgt spid="7"/>
                                        </p:tgtEl>
                                        <p:attrNameLst>
                                          <p:attrName>ppt_h</p:attrName>
                                        </p:attrNameLst>
                                      </p:cBhvr>
                                      <p:tavLst>
                                        <p:tav tm="0">
                                          <p:val>
                                            <p:strVal val="#ppt_h"/>
                                          </p:val>
                                        </p:tav>
                                        <p:tav tm="100000">
                                          <p:val>
                                            <p:strVal val="#ppt_h"/>
                                          </p:val>
                                        </p:tav>
                                      </p:tavLst>
                                    </p:anim>
                                    <p:anim calcmode="lin" valueType="num">
                                      <p:cBhvr>
                                        <p:cTn id="17" dur="500" fill="hold"/>
                                        <p:tgtEl>
                                          <p:spTgt spid="7"/>
                                        </p:tgtEl>
                                        <p:attrNameLst>
                                          <p:attrName>ppt_x</p:attrName>
                                        </p:attrNameLst>
                                      </p:cBhvr>
                                      <p:tavLst>
                                        <p:tav tm="0">
                                          <p:val>
                                            <p:strVal val="#ppt_x-.2"/>
                                          </p:val>
                                        </p:tav>
                                        <p:tav tm="100000">
                                          <p:val>
                                            <p:strVal val="#ppt_x"/>
                                          </p:val>
                                        </p:tav>
                                      </p:tavLst>
                                    </p:anim>
                                    <p:anim calcmode="lin" valueType="num">
                                      <p:cBhvr>
                                        <p:cTn id="18" dur="500" fill="hold"/>
                                        <p:tgtEl>
                                          <p:spTgt spid="7"/>
                                        </p:tgtEl>
                                        <p:attrNameLst>
                                          <p:attrName>ppt_y</p:attrName>
                                        </p:attrNameLst>
                                      </p:cBhvr>
                                      <p:tavLst>
                                        <p:tav tm="0">
                                          <p:val>
                                            <p:strVal val="#ppt_y"/>
                                          </p:val>
                                        </p:tav>
                                        <p:tav tm="100000">
                                          <p:val>
                                            <p:strVal val="#ppt_y"/>
                                          </p:val>
                                        </p:tav>
                                      </p:tavLst>
                                    </p:anim>
                                    <p:animEffect transition="in" filter="fade">
                                      <p:cBhvr>
                                        <p:cTn id="19" dur="500"/>
                                        <p:tgtEl>
                                          <p:spTgt spid="7"/>
                                        </p:tgtEl>
                                      </p:cBhvr>
                                    </p:animEffect>
                                  </p:childTnLst>
                                </p:cTn>
                              </p:par>
                            </p:childTnLst>
                          </p:cTn>
                        </p:par>
                        <p:par>
                          <p:cTn id="20" fill="hold">
                            <p:stCondLst>
                              <p:cond delay="1000"/>
                            </p:stCondLst>
                            <p:childTnLst>
                              <p:par>
                                <p:cTn id="21" presetID="54" presetClass="entr" presetSubtype="0" accel="100000" fill="hold" nodeType="afterEffect">
                                  <p:stCondLst>
                                    <p:cond delay="10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strVal val="#ppt_w*0.05"/>
                                          </p:val>
                                        </p:tav>
                                        <p:tav tm="100000">
                                          <p:val>
                                            <p:strVal val="#ppt_w"/>
                                          </p:val>
                                        </p:tav>
                                      </p:tavLst>
                                    </p:anim>
                                    <p:anim calcmode="lin" valueType="num">
                                      <p:cBhvr>
                                        <p:cTn id="24" dur="500" fill="hold"/>
                                        <p:tgtEl>
                                          <p:spTgt spid="8"/>
                                        </p:tgtEl>
                                        <p:attrNameLst>
                                          <p:attrName>ppt_h</p:attrName>
                                        </p:attrNameLst>
                                      </p:cBhvr>
                                      <p:tavLst>
                                        <p:tav tm="0">
                                          <p:val>
                                            <p:strVal val="#ppt_h"/>
                                          </p:val>
                                        </p:tav>
                                        <p:tav tm="100000">
                                          <p:val>
                                            <p:strVal val="#ppt_h"/>
                                          </p:val>
                                        </p:tav>
                                      </p:tavLst>
                                    </p:anim>
                                    <p:anim calcmode="lin" valueType="num">
                                      <p:cBhvr>
                                        <p:cTn id="25" dur="500" fill="hold"/>
                                        <p:tgtEl>
                                          <p:spTgt spid="8"/>
                                        </p:tgtEl>
                                        <p:attrNameLst>
                                          <p:attrName>ppt_x</p:attrName>
                                        </p:attrNameLst>
                                      </p:cBhvr>
                                      <p:tavLst>
                                        <p:tav tm="0">
                                          <p:val>
                                            <p:strVal val="#ppt_x-.2"/>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Effect transition="in" filter="fade">
                                      <p:cBhvr>
                                        <p:cTn id="27" dur="500"/>
                                        <p:tgtEl>
                                          <p:spTgt spid="8"/>
                                        </p:tgtEl>
                                      </p:cBhvr>
                                    </p:animEffect>
                                  </p:childTnLst>
                                </p:cTn>
                              </p:par>
                            </p:childTnLst>
                          </p:cTn>
                        </p:par>
                        <p:par>
                          <p:cTn id="28" fill="hold">
                            <p:stCondLst>
                              <p:cond delay="1600"/>
                            </p:stCondLst>
                            <p:childTnLst>
                              <p:par>
                                <p:cTn id="29" presetID="54" presetClass="entr" presetSubtype="0" accel="100000" fill="hold" nodeType="afterEffect">
                                  <p:stCondLst>
                                    <p:cond delay="1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strVal val="#ppt_w*0.05"/>
                                          </p:val>
                                        </p:tav>
                                        <p:tav tm="100000">
                                          <p:val>
                                            <p:strVal val="#ppt_w"/>
                                          </p:val>
                                        </p:tav>
                                      </p:tavLst>
                                    </p:anim>
                                    <p:anim calcmode="lin" valueType="num">
                                      <p:cBhvr>
                                        <p:cTn id="32" dur="500" fill="hold"/>
                                        <p:tgtEl>
                                          <p:spTgt spid="10"/>
                                        </p:tgtEl>
                                        <p:attrNameLst>
                                          <p:attrName>ppt_h</p:attrName>
                                        </p:attrNameLst>
                                      </p:cBhvr>
                                      <p:tavLst>
                                        <p:tav tm="0">
                                          <p:val>
                                            <p:strVal val="#ppt_h"/>
                                          </p:val>
                                        </p:tav>
                                        <p:tav tm="100000">
                                          <p:val>
                                            <p:strVal val="#ppt_h"/>
                                          </p:val>
                                        </p:tav>
                                      </p:tavLst>
                                    </p:anim>
                                    <p:anim calcmode="lin" valueType="num">
                                      <p:cBhvr>
                                        <p:cTn id="33" dur="500" fill="hold"/>
                                        <p:tgtEl>
                                          <p:spTgt spid="10"/>
                                        </p:tgtEl>
                                        <p:attrNameLst>
                                          <p:attrName>ppt_x</p:attrName>
                                        </p:attrNameLst>
                                      </p:cBhvr>
                                      <p:tavLst>
                                        <p:tav tm="0">
                                          <p:val>
                                            <p:strVal val="#ppt_x-.2"/>
                                          </p:val>
                                        </p:tav>
                                        <p:tav tm="100000">
                                          <p:val>
                                            <p:strVal val="#ppt_x"/>
                                          </p:val>
                                        </p:tav>
                                      </p:tavLst>
                                    </p:anim>
                                    <p:anim calcmode="lin" valueType="num">
                                      <p:cBhvr>
                                        <p:cTn id="34" dur="500" fill="hold"/>
                                        <p:tgtEl>
                                          <p:spTgt spid="10"/>
                                        </p:tgtEl>
                                        <p:attrNameLst>
                                          <p:attrName>ppt_y</p:attrName>
                                        </p:attrNameLst>
                                      </p:cBhvr>
                                      <p:tavLst>
                                        <p:tav tm="0">
                                          <p:val>
                                            <p:strVal val="#ppt_y"/>
                                          </p:val>
                                        </p:tav>
                                        <p:tav tm="100000">
                                          <p:val>
                                            <p:strVal val="#ppt_y"/>
                                          </p:val>
                                        </p:tav>
                                      </p:tavLst>
                                    </p:anim>
                                    <p:animEffect transition="in" filter="fade">
                                      <p:cBhvr>
                                        <p:cTn id="35" dur="500"/>
                                        <p:tgtEl>
                                          <p:spTgt spid="10"/>
                                        </p:tgtEl>
                                      </p:cBhvr>
                                    </p:animEffect>
                                  </p:childTnLst>
                                </p:cTn>
                              </p:par>
                            </p:childTnLst>
                          </p:cTn>
                        </p:par>
                        <p:par>
                          <p:cTn id="36" fill="hold">
                            <p:stCondLst>
                              <p:cond delay="2200"/>
                            </p:stCondLst>
                            <p:childTnLst>
                              <p:par>
                                <p:cTn id="37" presetID="54" presetClass="entr" presetSubtype="0" accel="100000" fill="hold" nodeType="afterEffect">
                                  <p:stCondLst>
                                    <p:cond delay="10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strVal val="#ppt_w*0.05"/>
                                          </p:val>
                                        </p:tav>
                                        <p:tav tm="100000">
                                          <p:val>
                                            <p:strVal val="#ppt_w"/>
                                          </p:val>
                                        </p:tav>
                                      </p:tavLst>
                                    </p:anim>
                                    <p:anim calcmode="lin" valueType="num">
                                      <p:cBhvr>
                                        <p:cTn id="40" dur="500" fill="hold"/>
                                        <p:tgtEl>
                                          <p:spTgt spid="11"/>
                                        </p:tgtEl>
                                        <p:attrNameLst>
                                          <p:attrName>ppt_h</p:attrName>
                                        </p:attrNameLst>
                                      </p:cBhvr>
                                      <p:tavLst>
                                        <p:tav tm="0">
                                          <p:val>
                                            <p:strVal val="#ppt_h"/>
                                          </p:val>
                                        </p:tav>
                                        <p:tav tm="100000">
                                          <p:val>
                                            <p:strVal val="#ppt_h"/>
                                          </p:val>
                                        </p:tav>
                                      </p:tavLst>
                                    </p:anim>
                                    <p:anim calcmode="lin" valueType="num">
                                      <p:cBhvr>
                                        <p:cTn id="41" dur="500" fill="hold"/>
                                        <p:tgtEl>
                                          <p:spTgt spid="11"/>
                                        </p:tgtEl>
                                        <p:attrNameLst>
                                          <p:attrName>ppt_x</p:attrName>
                                        </p:attrNameLst>
                                      </p:cBhvr>
                                      <p:tavLst>
                                        <p:tav tm="0">
                                          <p:val>
                                            <p:strVal val="#ppt_x-.2"/>
                                          </p:val>
                                        </p:tav>
                                        <p:tav tm="100000">
                                          <p:val>
                                            <p:strVal val="#ppt_x"/>
                                          </p:val>
                                        </p:tav>
                                      </p:tavLst>
                                    </p:anim>
                                    <p:anim calcmode="lin" valueType="num">
                                      <p:cBhvr>
                                        <p:cTn id="42" dur="500" fill="hold"/>
                                        <p:tgtEl>
                                          <p:spTgt spid="11"/>
                                        </p:tgtEl>
                                        <p:attrNameLst>
                                          <p:attrName>ppt_y</p:attrName>
                                        </p:attrNameLst>
                                      </p:cBhvr>
                                      <p:tavLst>
                                        <p:tav tm="0">
                                          <p:val>
                                            <p:strVal val="#ppt_y"/>
                                          </p:val>
                                        </p:tav>
                                        <p:tav tm="100000">
                                          <p:val>
                                            <p:strVal val="#ppt_y"/>
                                          </p:val>
                                        </p:tav>
                                      </p:tavLst>
                                    </p:anim>
                                    <p:animEffect transition="in" filter="fade">
                                      <p:cBhvr>
                                        <p:cTn id="43" dur="500"/>
                                        <p:tgtEl>
                                          <p:spTgt spid="11"/>
                                        </p:tgtEl>
                                      </p:cBhvr>
                                    </p:animEffect>
                                  </p:childTnLst>
                                </p:cTn>
                              </p:par>
                            </p:childTnLst>
                          </p:cTn>
                        </p:par>
                        <p:par>
                          <p:cTn id="44" fill="hold">
                            <p:stCondLst>
                              <p:cond delay="2800"/>
                            </p:stCondLst>
                            <p:childTnLst>
                              <p:par>
                                <p:cTn id="45" presetID="54" presetClass="entr" presetSubtype="0" accel="100000" fill="hold" nodeType="afterEffect">
                                  <p:stCondLst>
                                    <p:cond delay="10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strVal val="#ppt_w*0.05"/>
                                          </p:val>
                                        </p:tav>
                                        <p:tav tm="100000">
                                          <p:val>
                                            <p:strVal val="#ppt_w"/>
                                          </p:val>
                                        </p:tav>
                                      </p:tavLst>
                                    </p:anim>
                                    <p:anim calcmode="lin" valueType="num">
                                      <p:cBhvr>
                                        <p:cTn id="48" dur="500" fill="hold"/>
                                        <p:tgtEl>
                                          <p:spTgt spid="9"/>
                                        </p:tgtEl>
                                        <p:attrNameLst>
                                          <p:attrName>ppt_h</p:attrName>
                                        </p:attrNameLst>
                                      </p:cBhvr>
                                      <p:tavLst>
                                        <p:tav tm="0">
                                          <p:val>
                                            <p:strVal val="#ppt_h"/>
                                          </p:val>
                                        </p:tav>
                                        <p:tav tm="100000">
                                          <p:val>
                                            <p:strVal val="#ppt_h"/>
                                          </p:val>
                                        </p:tav>
                                      </p:tavLst>
                                    </p:anim>
                                    <p:anim calcmode="lin" valueType="num">
                                      <p:cBhvr>
                                        <p:cTn id="49" dur="500" fill="hold"/>
                                        <p:tgtEl>
                                          <p:spTgt spid="9"/>
                                        </p:tgtEl>
                                        <p:attrNameLst>
                                          <p:attrName>ppt_x</p:attrName>
                                        </p:attrNameLst>
                                      </p:cBhvr>
                                      <p:tavLst>
                                        <p:tav tm="0">
                                          <p:val>
                                            <p:strVal val="#ppt_x-.2"/>
                                          </p:val>
                                        </p:tav>
                                        <p:tav tm="100000">
                                          <p:val>
                                            <p:strVal val="#ppt_x"/>
                                          </p:val>
                                        </p:tav>
                                      </p:tavLst>
                                    </p:anim>
                                    <p:anim calcmode="lin" valueType="num">
                                      <p:cBhvr>
                                        <p:cTn id="50" dur="500" fill="hold"/>
                                        <p:tgtEl>
                                          <p:spTgt spid="9"/>
                                        </p:tgtEl>
                                        <p:attrNameLst>
                                          <p:attrName>ppt_y</p:attrName>
                                        </p:attrNameLst>
                                      </p:cBhvr>
                                      <p:tavLst>
                                        <p:tav tm="0">
                                          <p:val>
                                            <p:strVal val="#ppt_y"/>
                                          </p:val>
                                        </p:tav>
                                        <p:tav tm="100000">
                                          <p:val>
                                            <p:strVal val="#ppt_y"/>
                                          </p:val>
                                        </p:tav>
                                      </p:tavLst>
                                    </p:anim>
                                    <p:animEffect transition="in" filter="fade">
                                      <p:cBhvr>
                                        <p:cTn id="51" dur="500"/>
                                        <p:tgtEl>
                                          <p:spTgt spid="9"/>
                                        </p:tgtEl>
                                      </p:cBhvr>
                                    </p:animEffect>
                                  </p:childTnLst>
                                </p:cTn>
                              </p:par>
                            </p:childTnLst>
                          </p:cTn>
                        </p:par>
                        <p:par>
                          <p:cTn id="52" fill="hold">
                            <p:stCondLst>
                              <p:cond delay="3400"/>
                            </p:stCondLst>
                            <p:childTnLst>
                              <p:par>
                                <p:cTn id="53" presetID="54" presetClass="entr" presetSubtype="0" accel="100000" fill="hold" nodeType="afterEffect">
                                  <p:stCondLst>
                                    <p:cond delay="100"/>
                                  </p:stCondLst>
                                  <p:childTnLst>
                                    <p:set>
                                      <p:cBhvr>
                                        <p:cTn id="54" dur="1" fill="hold">
                                          <p:stCondLst>
                                            <p:cond delay="0"/>
                                          </p:stCondLst>
                                        </p:cTn>
                                        <p:tgtEl>
                                          <p:spTgt spid="33794"/>
                                        </p:tgtEl>
                                        <p:attrNameLst>
                                          <p:attrName>style.visibility</p:attrName>
                                        </p:attrNameLst>
                                      </p:cBhvr>
                                      <p:to>
                                        <p:strVal val="visible"/>
                                      </p:to>
                                    </p:set>
                                    <p:anim calcmode="lin" valueType="num">
                                      <p:cBhvr>
                                        <p:cTn id="55" dur="500" fill="hold"/>
                                        <p:tgtEl>
                                          <p:spTgt spid="33794"/>
                                        </p:tgtEl>
                                        <p:attrNameLst>
                                          <p:attrName>ppt_w</p:attrName>
                                        </p:attrNameLst>
                                      </p:cBhvr>
                                      <p:tavLst>
                                        <p:tav tm="0">
                                          <p:val>
                                            <p:strVal val="#ppt_w*0.05"/>
                                          </p:val>
                                        </p:tav>
                                        <p:tav tm="100000">
                                          <p:val>
                                            <p:strVal val="#ppt_w"/>
                                          </p:val>
                                        </p:tav>
                                      </p:tavLst>
                                    </p:anim>
                                    <p:anim calcmode="lin" valueType="num">
                                      <p:cBhvr>
                                        <p:cTn id="56" dur="500" fill="hold"/>
                                        <p:tgtEl>
                                          <p:spTgt spid="33794"/>
                                        </p:tgtEl>
                                        <p:attrNameLst>
                                          <p:attrName>ppt_h</p:attrName>
                                        </p:attrNameLst>
                                      </p:cBhvr>
                                      <p:tavLst>
                                        <p:tav tm="0">
                                          <p:val>
                                            <p:strVal val="#ppt_h"/>
                                          </p:val>
                                        </p:tav>
                                        <p:tav tm="100000">
                                          <p:val>
                                            <p:strVal val="#ppt_h"/>
                                          </p:val>
                                        </p:tav>
                                      </p:tavLst>
                                    </p:anim>
                                    <p:anim calcmode="lin" valueType="num">
                                      <p:cBhvr>
                                        <p:cTn id="57" dur="500" fill="hold"/>
                                        <p:tgtEl>
                                          <p:spTgt spid="33794"/>
                                        </p:tgtEl>
                                        <p:attrNameLst>
                                          <p:attrName>ppt_x</p:attrName>
                                        </p:attrNameLst>
                                      </p:cBhvr>
                                      <p:tavLst>
                                        <p:tav tm="0">
                                          <p:val>
                                            <p:strVal val="#ppt_x-.2"/>
                                          </p:val>
                                        </p:tav>
                                        <p:tav tm="100000">
                                          <p:val>
                                            <p:strVal val="#ppt_x"/>
                                          </p:val>
                                        </p:tav>
                                      </p:tavLst>
                                    </p:anim>
                                    <p:anim calcmode="lin" valueType="num">
                                      <p:cBhvr>
                                        <p:cTn id="58" dur="500" fill="hold"/>
                                        <p:tgtEl>
                                          <p:spTgt spid="33794"/>
                                        </p:tgtEl>
                                        <p:attrNameLst>
                                          <p:attrName>ppt_y</p:attrName>
                                        </p:attrNameLst>
                                      </p:cBhvr>
                                      <p:tavLst>
                                        <p:tav tm="0">
                                          <p:val>
                                            <p:strVal val="#ppt_y"/>
                                          </p:val>
                                        </p:tav>
                                        <p:tav tm="100000">
                                          <p:val>
                                            <p:strVal val="#ppt_y"/>
                                          </p:val>
                                        </p:tav>
                                      </p:tavLst>
                                    </p:anim>
                                    <p:animEffect transition="in" filter="fade">
                                      <p:cBhvr>
                                        <p:cTn id="59" dur="500"/>
                                        <p:tgtEl>
                                          <p:spTgt spid="33794"/>
                                        </p:tgtEl>
                                      </p:cBhvr>
                                    </p:animEffect>
                                  </p:childTnLst>
                                </p:cTn>
                              </p:par>
                            </p:childTnLst>
                          </p:cTn>
                        </p:par>
                        <p:par>
                          <p:cTn id="60" fill="hold">
                            <p:stCondLst>
                              <p:cond delay="4000"/>
                            </p:stCondLst>
                            <p:childTnLst>
                              <p:par>
                                <p:cTn id="61" presetID="54" presetClass="entr" presetSubtype="0" accel="100000" fill="hold" nodeType="afterEffect">
                                  <p:stCondLst>
                                    <p:cond delay="100"/>
                                  </p:stCondLst>
                                  <p:childTnLst>
                                    <p:set>
                                      <p:cBhvr>
                                        <p:cTn id="62" dur="1" fill="hold">
                                          <p:stCondLst>
                                            <p:cond delay="0"/>
                                          </p:stCondLst>
                                        </p:cTn>
                                        <p:tgtEl>
                                          <p:spTgt spid="33795"/>
                                        </p:tgtEl>
                                        <p:attrNameLst>
                                          <p:attrName>style.visibility</p:attrName>
                                        </p:attrNameLst>
                                      </p:cBhvr>
                                      <p:to>
                                        <p:strVal val="visible"/>
                                      </p:to>
                                    </p:set>
                                    <p:anim calcmode="lin" valueType="num">
                                      <p:cBhvr>
                                        <p:cTn id="63" dur="500" fill="hold"/>
                                        <p:tgtEl>
                                          <p:spTgt spid="33795"/>
                                        </p:tgtEl>
                                        <p:attrNameLst>
                                          <p:attrName>ppt_w</p:attrName>
                                        </p:attrNameLst>
                                      </p:cBhvr>
                                      <p:tavLst>
                                        <p:tav tm="0">
                                          <p:val>
                                            <p:strVal val="#ppt_w*0.05"/>
                                          </p:val>
                                        </p:tav>
                                        <p:tav tm="100000">
                                          <p:val>
                                            <p:strVal val="#ppt_w"/>
                                          </p:val>
                                        </p:tav>
                                      </p:tavLst>
                                    </p:anim>
                                    <p:anim calcmode="lin" valueType="num">
                                      <p:cBhvr>
                                        <p:cTn id="64" dur="500" fill="hold"/>
                                        <p:tgtEl>
                                          <p:spTgt spid="33795"/>
                                        </p:tgtEl>
                                        <p:attrNameLst>
                                          <p:attrName>ppt_h</p:attrName>
                                        </p:attrNameLst>
                                      </p:cBhvr>
                                      <p:tavLst>
                                        <p:tav tm="0">
                                          <p:val>
                                            <p:strVal val="#ppt_h"/>
                                          </p:val>
                                        </p:tav>
                                        <p:tav tm="100000">
                                          <p:val>
                                            <p:strVal val="#ppt_h"/>
                                          </p:val>
                                        </p:tav>
                                      </p:tavLst>
                                    </p:anim>
                                    <p:anim calcmode="lin" valueType="num">
                                      <p:cBhvr>
                                        <p:cTn id="65" dur="500" fill="hold"/>
                                        <p:tgtEl>
                                          <p:spTgt spid="33795"/>
                                        </p:tgtEl>
                                        <p:attrNameLst>
                                          <p:attrName>ppt_x</p:attrName>
                                        </p:attrNameLst>
                                      </p:cBhvr>
                                      <p:tavLst>
                                        <p:tav tm="0">
                                          <p:val>
                                            <p:strVal val="#ppt_x-.2"/>
                                          </p:val>
                                        </p:tav>
                                        <p:tav tm="100000">
                                          <p:val>
                                            <p:strVal val="#ppt_x"/>
                                          </p:val>
                                        </p:tav>
                                      </p:tavLst>
                                    </p:anim>
                                    <p:anim calcmode="lin" valueType="num">
                                      <p:cBhvr>
                                        <p:cTn id="66" dur="500" fill="hold"/>
                                        <p:tgtEl>
                                          <p:spTgt spid="33795"/>
                                        </p:tgtEl>
                                        <p:attrNameLst>
                                          <p:attrName>ppt_y</p:attrName>
                                        </p:attrNameLst>
                                      </p:cBhvr>
                                      <p:tavLst>
                                        <p:tav tm="0">
                                          <p:val>
                                            <p:strVal val="#ppt_y"/>
                                          </p:val>
                                        </p:tav>
                                        <p:tav tm="100000">
                                          <p:val>
                                            <p:strVal val="#ppt_y"/>
                                          </p:val>
                                        </p:tav>
                                      </p:tavLst>
                                    </p:anim>
                                    <p:animEffect transition="in" filter="fade">
                                      <p:cBhvr>
                                        <p:cTn id="67" dur="500"/>
                                        <p:tgtEl>
                                          <p:spTgt spid="33795"/>
                                        </p:tgtEl>
                                      </p:cBhvr>
                                    </p:animEffect>
                                  </p:childTnLst>
                                </p:cTn>
                              </p:par>
                            </p:childTnLst>
                          </p:cTn>
                        </p:par>
                        <p:par>
                          <p:cTn id="68" fill="hold">
                            <p:stCondLst>
                              <p:cond delay="4600"/>
                            </p:stCondLst>
                            <p:childTnLst>
                              <p:par>
                                <p:cTn id="69" presetID="54" presetClass="entr" presetSubtype="0" accel="100000" fill="hold" nodeType="afterEffect">
                                  <p:stCondLst>
                                    <p:cond delay="100"/>
                                  </p:stCondLst>
                                  <p:childTnLst>
                                    <p:set>
                                      <p:cBhvr>
                                        <p:cTn id="70" dur="1" fill="hold">
                                          <p:stCondLst>
                                            <p:cond delay="0"/>
                                          </p:stCondLst>
                                        </p:cTn>
                                        <p:tgtEl>
                                          <p:spTgt spid="33793"/>
                                        </p:tgtEl>
                                        <p:attrNameLst>
                                          <p:attrName>style.visibility</p:attrName>
                                        </p:attrNameLst>
                                      </p:cBhvr>
                                      <p:to>
                                        <p:strVal val="visible"/>
                                      </p:to>
                                    </p:set>
                                    <p:anim calcmode="lin" valueType="num">
                                      <p:cBhvr>
                                        <p:cTn id="71" dur="500" fill="hold"/>
                                        <p:tgtEl>
                                          <p:spTgt spid="33793"/>
                                        </p:tgtEl>
                                        <p:attrNameLst>
                                          <p:attrName>ppt_w</p:attrName>
                                        </p:attrNameLst>
                                      </p:cBhvr>
                                      <p:tavLst>
                                        <p:tav tm="0">
                                          <p:val>
                                            <p:strVal val="#ppt_w*0.05"/>
                                          </p:val>
                                        </p:tav>
                                        <p:tav tm="100000">
                                          <p:val>
                                            <p:strVal val="#ppt_w"/>
                                          </p:val>
                                        </p:tav>
                                      </p:tavLst>
                                    </p:anim>
                                    <p:anim calcmode="lin" valueType="num">
                                      <p:cBhvr>
                                        <p:cTn id="72" dur="500" fill="hold"/>
                                        <p:tgtEl>
                                          <p:spTgt spid="33793"/>
                                        </p:tgtEl>
                                        <p:attrNameLst>
                                          <p:attrName>ppt_h</p:attrName>
                                        </p:attrNameLst>
                                      </p:cBhvr>
                                      <p:tavLst>
                                        <p:tav tm="0">
                                          <p:val>
                                            <p:strVal val="#ppt_h"/>
                                          </p:val>
                                        </p:tav>
                                        <p:tav tm="100000">
                                          <p:val>
                                            <p:strVal val="#ppt_h"/>
                                          </p:val>
                                        </p:tav>
                                      </p:tavLst>
                                    </p:anim>
                                    <p:anim calcmode="lin" valueType="num">
                                      <p:cBhvr>
                                        <p:cTn id="73" dur="500" fill="hold"/>
                                        <p:tgtEl>
                                          <p:spTgt spid="33793"/>
                                        </p:tgtEl>
                                        <p:attrNameLst>
                                          <p:attrName>ppt_x</p:attrName>
                                        </p:attrNameLst>
                                      </p:cBhvr>
                                      <p:tavLst>
                                        <p:tav tm="0">
                                          <p:val>
                                            <p:strVal val="#ppt_x-.2"/>
                                          </p:val>
                                        </p:tav>
                                        <p:tav tm="100000">
                                          <p:val>
                                            <p:strVal val="#ppt_x"/>
                                          </p:val>
                                        </p:tav>
                                      </p:tavLst>
                                    </p:anim>
                                    <p:anim calcmode="lin" valueType="num">
                                      <p:cBhvr>
                                        <p:cTn id="74" dur="500" fill="hold"/>
                                        <p:tgtEl>
                                          <p:spTgt spid="33793"/>
                                        </p:tgtEl>
                                        <p:attrNameLst>
                                          <p:attrName>ppt_y</p:attrName>
                                        </p:attrNameLst>
                                      </p:cBhvr>
                                      <p:tavLst>
                                        <p:tav tm="0">
                                          <p:val>
                                            <p:strVal val="#ppt_y"/>
                                          </p:val>
                                        </p:tav>
                                        <p:tav tm="100000">
                                          <p:val>
                                            <p:strVal val="#ppt_y"/>
                                          </p:val>
                                        </p:tav>
                                      </p:tavLst>
                                    </p:anim>
                                    <p:animEffect transition="in" filter="fade">
                                      <p:cBhvr>
                                        <p:cTn id="75" dur="500"/>
                                        <p:tgtEl>
                                          <p:spTgt spid="33793"/>
                                        </p:tgtEl>
                                      </p:cBhvr>
                                    </p:animEffect>
                                  </p:childTnLst>
                                </p:cTn>
                              </p:par>
                            </p:childTnLst>
                          </p:cTn>
                        </p:par>
                        <p:par>
                          <p:cTn id="76" fill="hold">
                            <p:stCondLst>
                              <p:cond delay="5200"/>
                            </p:stCondLst>
                            <p:childTnLst>
                              <p:par>
                                <p:cTn id="77" presetID="54" presetClass="entr" presetSubtype="0" accel="100000" fill="hold" nodeType="afterEffect">
                                  <p:stCondLst>
                                    <p:cond delay="100"/>
                                  </p:stCondLst>
                                  <p:childTnLst>
                                    <p:set>
                                      <p:cBhvr>
                                        <p:cTn id="78" dur="1" fill="hold">
                                          <p:stCondLst>
                                            <p:cond delay="0"/>
                                          </p:stCondLst>
                                        </p:cTn>
                                        <p:tgtEl>
                                          <p:spTgt spid="33803"/>
                                        </p:tgtEl>
                                        <p:attrNameLst>
                                          <p:attrName>style.visibility</p:attrName>
                                        </p:attrNameLst>
                                      </p:cBhvr>
                                      <p:to>
                                        <p:strVal val="visible"/>
                                      </p:to>
                                    </p:set>
                                    <p:anim calcmode="lin" valueType="num">
                                      <p:cBhvr>
                                        <p:cTn id="79" dur="500" fill="hold"/>
                                        <p:tgtEl>
                                          <p:spTgt spid="33803"/>
                                        </p:tgtEl>
                                        <p:attrNameLst>
                                          <p:attrName>ppt_w</p:attrName>
                                        </p:attrNameLst>
                                      </p:cBhvr>
                                      <p:tavLst>
                                        <p:tav tm="0">
                                          <p:val>
                                            <p:strVal val="#ppt_w*0.05"/>
                                          </p:val>
                                        </p:tav>
                                        <p:tav tm="100000">
                                          <p:val>
                                            <p:strVal val="#ppt_w"/>
                                          </p:val>
                                        </p:tav>
                                      </p:tavLst>
                                    </p:anim>
                                    <p:anim calcmode="lin" valueType="num">
                                      <p:cBhvr>
                                        <p:cTn id="80" dur="500" fill="hold"/>
                                        <p:tgtEl>
                                          <p:spTgt spid="33803"/>
                                        </p:tgtEl>
                                        <p:attrNameLst>
                                          <p:attrName>ppt_h</p:attrName>
                                        </p:attrNameLst>
                                      </p:cBhvr>
                                      <p:tavLst>
                                        <p:tav tm="0">
                                          <p:val>
                                            <p:strVal val="#ppt_h"/>
                                          </p:val>
                                        </p:tav>
                                        <p:tav tm="100000">
                                          <p:val>
                                            <p:strVal val="#ppt_h"/>
                                          </p:val>
                                        </p:tav>
                                      </p:tavLst>
                                    </p:anim>
                                    <p:anim calcmode="lin" valueType="num">
                                      <p:cBhvr>
                                        <p:cTn id="81" dur="500" fill="hold"/>
                                        <p:tgtEl>
                                          <p:spTgt spid="33803"/>
                                        </p:tgtEl>
                                        <p:attrNameLst>
                                          <p:attrName>ppt_x</p:attrName>
                                        </p:attrNameLst>
                                      </p:cBhvr>
                                      <p:tavLst>
                                        <p:tav tm="0">
                                          <p:val>
                                            <p:strVal val="#ppt_x-.2"/>
                                          </p:val>
                                        </p:tav>
                                        <p:tav tm="100000">
                                          <p:val>
                                            <p:strVal val="#ppt_x"/>
                                          </p:val>
                                        </p:tav>
                                      </p:tavLst>
                                    </p:anim>
                                    <p:anim calcmode="lin" valueType="num">
                                      <p:cBhvr>
                                        <p:cTn id="82" dur="500" fill="hold"/>
                                        <p:tgtEl>
                                          <p:spTgt spid="33803"/>
                                        </p:tgtEl>
                                        <p:attrNameLst>
                                          <p:attrName>ppt_y</p:attrName>
                                        </p:attrNameLst>
                                      </p:cBhvr>
                                      <p:tavLst>
                                        <p:tav tm="0">
                                          <p:val>
                                            <p:strVal val="#ppt_y"/>
                                          </p:val>
                                        </p:tav>
                                        <p:tav tm="100000">
                                          <p:val>
                                            <p:strVal val="#ppt_y"/>
                                          </p:val>
                                        </p:tav>
                                      </p:tavLst>
                                    </p:anim>
                                    <p:animEffect transition="in" filter="fade">
                                      <p:cBhvr>
                                        <p:cTn id="83" dur="500"/>
                                        <p:tgtEl>
                                          <p:spTgt spid="33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文本框 1"/>
          <p:cNvSpPr txBox="1"/>
          <p:nvPr/>
        </p:nvSpPr>
        <p:spPr>
          <a:xfrm>
            <a:off x="333375" y="835660"/>
            <a:ext cx="4431030" cy="499110"/>
          </a:xfrm>
          <a:prstGeom prst="rect">
            <a:avLst/>
          </a:prstGeom>
          <a:noFill/>
          <a:ln w="9525">
            <a:noFill/>
            <a:miter/>
          </a:ln>
        </p:spPr>
        <p:txBody>
          <a:bodyPr wrap="square" anchor="t">
            <a:spAutoFit/>
          </a:bodyPr>
          <a:p>
            <a:pPr lvl="0"/>
            <a:r>
              <a:rPr lang="en-US" altLang="zh-CN" sz="2500" b="1">
                <a:solidFill>
                  <a:srgbClr val="FF3399"/>
                </a:solidFill>
                <a:latin typeface="微软雅黑" pitchFamily="34" charset="-122"/>
                <a:ea typeface="微软雅黑" pitchFamily="34" charset="-122"/>
              </a:rPr>
              <a:t>爱在温暖传递</a:t>
            </a:r>
            <a:endParaRPr lang="en-US" altLang="zh-CN" sz="2500" b="1">
              <a:solidFill>
                <a:srgbClr val="FF3399"/>
              </a:solidFill>
              <a:latin typeface="微软雅黑" pitchFamily="34" charset="-122"/>
              <a:ea typeface="微软雅黑" pitchFamily="34" charset="-122"/>
            </a:endParaRPr>
          </a:p>
        </p:txBody>
      </p:sp>
      <p:pic>
        <p:nvPicPr>
          <p:cNvPr id="24" name="图片 23"/>
          <p:cNvPicPr>
            <a:picLocks noChangeAspect="1"/>
          </p:cNvPicPr>
          <p:nvPr/>
        </p:nvPicPr>
        <p:blipFill>
          <a:blip r:embed="rId1"/>
          <a:stretch>
            <a:fillRect/>
          </a:stretch>
        </p:blipFill>
        <p:spPr>
          <a:xfrm>
            <a:off x="8382635" y="4304030"/>
            <a:ext cx="3129915" cy="2348230"/>
          </a:xfrm>
          <a:prstGeom prst="rect">
            <a:avLst/>
          </a:prstGeom>
        </p:spPr>
      </p:pic>
      <p:pic>
        <p:nvPicPr>
          <p:cNvPr id="25" name="图片 24" descr="14467171712020185"/>
          <p:cNvPicPr>
            <a:picLocks noChangeAspect="1"/>
          </p:cNvPicPr>
          <p:nvPr/>
        </p:nvPicPr>
        <p:blipFill>
          <a:blip r:embed="rId2"/>
          <a:stretch>
            <a:fillRect/>
          </a:stretch>
        </p:blipFill>
        <p:spPr>
          <a:xfrm>
            <a:off x="1094740" y="4308475"/>
            <a:ext cx="3415030" cy="2268220"/>
          </a:xfrm>
          <a:prstGeom prst="rect">
            <a:avLst/>
          </a:prstGeom>
        </p:spPr>
      </p:pic>
      <p:pic>
        <p:nvPicPr>
          <p:cNvPr id="26" name="图片 25" descr="MAIN201403061651000391862650730"/>
          <p:cNvPicPr>
            <a:picLocks noChangeAspect="1"/>
          </p:cNvPicPr>
          <p:nvPr/>
        </p:nvPicPr>
        <p:blipFill>
          <a:blip r:embed="rId3"/>
          <a:stretch>
            <a:fillRect/>
          </a:stretch>
        </p:blipFill>
        <p:spPr>
          <a:xfrm>
            <a:off x="6717665" y="1731010"/>
            <a:ext cx="3671570" cy="2502535"/>
          </a:xfrm>
          <a:prstGeom prst="rect">
            <a:avLst/>
          </a:prstGeom>
        </p:spPr>
      </p:pic>
      <p:sp>
        <p:nvSpPr>
          <p:cNvPr id="27" name="文本框 26"/>
          <p:cNvSpPr txBox="1"/>
          <p:nvPr/>
        </p:nvSpPr>
        <p:spPr>
          <a:xfrm>
            <a:off x="663575" y="1356360"/>
            <a:ext cx="7955280" cy="365760"/>
          </a:xfrm>
          <a:prstGeom prst="rect">
            <a:avLst/>
          </a:prstGeom>
          <a:noFill/>
          <a:ln w="9525">
            <a:noFill/>
            <a:miter/>
          </a:ln>
        </p:spPr>
        <p:txBody>
          <a:bodyPr wrap="none" anchor="t">
            <a:spAutoFit/>
          </a:bodyPr>
          <a:p>
            <a:pPr lvl="0">
              <a:buFont typeface="Arial" pitchFamily="34" charset="0"/>
              <a:buNone/>
            </a:pPr>
            <a:r>
              <a:rPr lang="zh-CN" altLang="en-US" dirty="0">
                <a:solidFill>
                  <a:schemeClr val="tx1"/>
                </a:solidFill>
                <a:latin typeface="宋体" charset="0"/>
                <a:ea typeface="宋体" charset="0"/>
                <a:sym typeface="Calibri" pitchFamily="34" charset="0"/>
              </a:rPr>
              <a:t>各部委、各级党委、人民政府、各企事业单位大力支持</a:t>
            </a:r>
            <a:r>
              <a:rPr lang="en-US" altLang="zh-CN" dirty="0">
                <a:solidFill>
                  <a:schemeClr val="tx1"/>
                </a:solidFill>
                <a:latin typeface="宋体" charset="0"/>
                <a:ea typeface="宋体" charset="0"/>
                <a:sym typeface="Calibri" pitchFamily="34" charset="0"/>
              </a:rPr>
              <a:t>“</a:t>
            </a:r>
            <a:r>
              <a:rPr lang="zh-CN" altLang="en-US" dirty="0">
                <a:solidFill>
                  <a:schemeClr val="tx1"/>
                </a:solidFill>
                <a:latin typeface="宋体" charset="0"/>
                <a:ea typeface="宋体" charset="0"/>
                <a:sym typeface="Calibri" pitchFamily="34" charset="0"/>
              </a:rPr>
              <a:t>一张纸献爱心行动</a:t>
            </a:r>
            <a:r>
              <a:rPr lang="en-US" altLang="zh-CN" dirty="0">
                <a:solidFill>
                  <a:schemeClr val="tx1"/>
                </a:solidFill>
                <a:latin typeface="宋体" charset="0"/>
                <a:ea typeface="宋体" charset="0"/>
                <a:sym typeface="Calibri" pitchFamily="34" charset="0"/>
              </a:rPr>
              <a:t>”</a:t>
            </a:r>
            <a:endParaRPr lang="en-US" altLang="zh-CN" dirty="0">
              <a:solidFill>
                <a:schemeClr val="tx1"/>
              </a:solidFill>
              <a:latin typeface="宋体" charset="0"/>
              <a:ea typeface="宋体" charset="0"/>
              <a:sym typeface="Calibri" pitchFamily="34" charset="0"/>
            </a:endParaRPr>
          </a:p>
        </p:txBody>
      </p:sp>
      <p:pic>
        <p:nvPicPr>
          <p:cNvPr id="2" name="图片 1" descr="1454202139306300"/>
          <p:cNvPicPr>
            <a:picLocks noChangeAspect="1"/>
          </p:cNvPicPr>
          <p:nvPr/>
        </p:nvPicPr>
        <p:blipFill>
          <a:blip r:embed="rId4"/>
          <a:stretch>
            <a:fillRect/>
          </a:stretch>
        </p:blipFill>
        <p:spPr>
          <a:xfrm>
            <a:off x="2531110" y="1721485"/>
            <a:ext cx="3749040" cy="2499360"/>
          </a:xfrm>
          <a:prstGeom prst="rect">
            <a:avLst/>
          </a:prstGeom>
        </p:spPr>
      </p:pic>
      <p:pic>
        <p:nvPicPr>
          <p:cNvPr id="3" name="图片 2" descr="1454060045224410"/>
          <p:cNvPicPr>
            <a:picLocks noChangeAspect="1"/>
          </p:cNvPicPr>
          <p:nvPr/>
        </p:nvPicPr>
        <p:blipFill>
          <a:blip r:embed="rId5"/>
          <a:stretch>
            <a:fillRect/>
          </a:stretch>
        </p:blipFill>
        <p:spPr>
          <a:xfrm>
            <a:off x="4921885" y="4312285"/>
            <a:ext cx="3082925" cy="23006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图片2"/>
          <p:cNvPicPr>
            <a:picLocks noChangeAspect="1"/>
          </p:cNvPicPr>
          <p:nvPr/>
        </p:nvPicPr>
        <p:blipFill>
          <a:blip r:embed="rId1"/>
          <a:stretch>
            <a:fillRect/>
          </a:stretch>
        </p:blipFill>
        <p:spPr>
          <a:xfrm>
            <a:off x="-13970" y="-8890"/>
            <a:ext cx="12220575" cy="6877685"/>
          </a:xfrm>
          <a:prstGeom prst="rect">
            <a:avLst/>
          </a:prstGeom>
        </p:spPr>
      </p:pic>
      <p:pic>
        <p:nvPicPr>
          <p:cNvPr id="7" name="图片 6" descr="图片3"/>
          <p:cNvPicPr>
            <a:picLocks noChangeAspect="1"/>
          </p:cNvPicPr>
          <p:nvPr/>
        </p:nvPicPr>
        <p:blipFill>
          <a:blip r:embed="rId2"/>
          <a:stretch>
            <a:fillRect/>
          </a:stretch>
        </p:blipFill>
        <p:spPr>
          <a:xfrm>
            <a:off x="1779905" y="1555115"/>
            <a:ext cx="3810000" cy="3062605"/>
          </a:xfrm>
          <a:prstGeom prst="rect">
            <a:avLst/>
          </a:prstGeom>
        </p:spPr>
      </p:pic>
      <p:pic>
        <p:nvPicPr>
          <p:cNvPr id="9" name="图片 8" descr="图片4"/>
          <p:cNvPicPr>
            <a:picLocks noChangeAspect="1"/>
          </p:cNvPicPr>
          <p:nvPr/>
        </p:nvPicPr>
        <p:blipFill>
          <a:blip r:embed="rId3"/>
          <a:stretch>
            <a:fillRect/>
          </a:stretch>
        </p:blipFill>
        <p:spPr>
          <a:xfrm>
            <a:off x="6442075" y="1515110"/>
            <a:ext cx="4008120" cy="3176270"/>
          </a:xfrm>
          <a:prstGeom prst="rect">
            <a:avLst/>
          </a:prstGeom>
        </p:spPr>
      </p:pic>
      <p:sp>
        <p:nvSpPr>
          <p:cNvPr id="11" name="文本框 10"/>
          <p:cNvSpPr txBox="1"/>
          <p:nvPr/>
        </p:nvSpPr>
        <p:spPr>
          <a:xfrm>
            <a:off x="10418445" y="271145"/>
            <a:ext cx="1550670" cy="319405"/>
          </a:xfrm>
          <a:prstGeom prst="rect">
            <a:avLst/>
          </a:prstGeom>
          <a:noFill/>
          <a:ln w="9525">
            <a:noFill/>
            <a:miter/>
          </a:ln>
        </p:spPr>
        <p:txBody>
          <a:bodyPr wrap="none" anchor="t">
            <a:spAutoFit/>
          </a:bodyPr>
          <a:p>
            <a:pPr lvl="0" algn="l">
              <a:buFont typeface="Arial" pitchFamily="34" charset="0"/>
              <a:buNone/>
            </a:pPr>
            <a:r>
              <a:rPr lang="en-US" altLang="zh-CN" sz="1400" dirty="0">
                <a:solidFill>
                  <a:schemeClr val="bg1"/>
                </a:solidFill>
                <a:latin typeface="微软雅黑" charset="0"/>
                <a:ea typeface="微软雅黑" charset="0"/>
                <a:sym typeface="Calibri" pitchFamily="34" charset="0"/>
              </a:rPr>
              <a:t>www.1paper.org</a:t>
            </a:r>
            <a:endParaRPr lang="en-US" altLang="zh-CN" sz="1400" dirty="0">
              <a:solidFill>
                <a:schemeClr val="bg1"/>
              </a:solidFill>
              <a:latin typeface="微软雅黑" charset="0"/>
              <a:ea typeface="微软雅黑" charset="0"/>
              <a:sym typeface="Calibri" pitchFamily="34" charset="0"/>
            </a:endParaRPr>
          </a:p>
        </p:txBody>
      </p:sp>
      <p:sp>
        <p:nvSpPr>
          <p:cNvPr id="12" name="文本框 11"/>
          <p:cNvSpPr txBox="1"/>
          <p:nvPr/>
        </p:nvSpPr>
        <p:spPr>
          <a:xfrm>
            <a:off x="3063240" y="5024755"/>
            <a:ext cx="5906770" cy="1558925"/>
          </a:xfrm>
          <a:prstGeom prst="rect">
            <a:avLst/>
          </a:prstGeom>
          <a:noFill/>
          <a:ln w="9525">
            <a:noFill/>
            <a:miter/>
          </a:ln>
        </p:spPr>
        <p:txBody>
          <a:bodyPr wrap="square" anchor="t">
            <a:spAutoFit/>
          </a:bodyPr>
          <a:p>
            <a:pPr lvl="0" algn="ctr">
              <a:buFont typeface="Arial" pitchFamily="34" charset="0"/>
              <a:buNone/>
            </a:pPr>
            <a:r>
              <a:rPr lang="zh-CN" altLang="en-US" sz="3200" dirty="0">
                <a:solidFill>
                  <a:schemeClr val="bg1"/>
                </a:solidFill>
                <a:sym typeface="+mn-ea"/>
              </a:rPr>
              <a:t>节俭养德 全民节约</a:t>
            </a:r>
            <a:br>
              <a:rPr lang="zh-CN" altLang="en-US" sz="3200" dirty="0">
                <a:solidFill>
                  <a:schemeClr val="bg1"/>
                </a:solidFill>
                <a:sym typeface="+mn-ea"/>
              </a:rPr>
            </a:br>
            <a:r>
              <a:rPr lang="zh-CN" altLang="en-US" sz="3200" dirty="0">
                <a:solidFill>
                  <a:schemeClr val="bg1"/>
                </a:solidFill>
                <a:sym typeface="+mn-ea"/>
              </a:rPr>
              <a:t>“一张纸献爱心”行动项目</a:t>
            </a:r>
            <a:endParaRPr lang="zh-CN" altLang="en-US" sz="3200" dirty="0">
              <a:solidFill>
                <a:schemeClr val="bg1"/>
              </a:solidFill>
              <a:sym typeface="+mn-ea"/>
            </a:endParaRPr>
          </a:p>
          <a:p>
            <a:pPr lvl="0" algn="ctr">
              <a:buFont typeface="Arial" pitchFamily="34" charset="0"/>
              <a:buNone/>
            </a:pPr>
            <a:endParaRPr lang="zh-CN" altLang="en-US" sz="3200" dirty="0">
              <a:solidFill>
                <a:schemeClr val="bg1"/>
              </a:solidFill>
              <a:latin typeface="微软雅黑" charset="0"/>
              <a:ea typeface="微软雅黑" charset="0"/>
              <a:sym typeface="+mn-ea"/>
            </a:endParaRPr>
          </a:p>
        </p:txBody>
      </p:sp>
      <p:pic>
        <p:nvPicPr>
          <p:cNvPr id="13" name="图片 12" descr="图片5"/>
          <p:cNvPicPr>
            <a:picLocks noChangeAspect="1"/>
          </p:cNvPicPr>
          <p:nvPr/>
        </p:nvPicPr>
        <p:blipFill>
          <a:blip r:embed="rId4"/>
          <a:stretch>
            <a:fillRect/>
          </a:stretch>
        </p:blipFill>
        <p:spPr>
          <a:xfrm>
            <a:off x="155575" y="151765"/>
            <a:ext cx="2885440" cy="6858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文本框 2"/>
          <p:cNvSpPr txBox="1"/>
          <p:nvPr/>
        </p:nvSpPr>
        <p:spPr>
          <a:xfrm>
            <a:off x="271145" y="958850"/>
            <a:ext cx="4545330" cy="499110"/>
          </a:xfrm>
          <a:prstGeom prst="rect">
            <a:avLst/>
          </a:prstGeom>
          <a:noFill/>
          <a:ln w="9525">
            <a:noFill/>
            <a:miter/>
          </a:ln>
        </p:spPr>
        <p:txBody>
          <a:bodyPr wrap="square" anchor="t">
            <a:spAutoFit/>
          </a:bodyPr>
          <a:p>
            <a:pPr lvl="0"/>
            <a:r>
              <a:rPr lang="en-US" altLang="zh-CN" sz="2500" b="1">
                <a:solidFill>
                  <a:srgbClr val="FF3399"/>
                </a:solidFill>
                <a:latin typeface="微软雅黑" pitchFamily="34" charset="-122"/>
                <a:ea typeface="微软雅黑" pitchFamily="34" charset="-122"/>
                <a:sym typeface="Arial" charset="0"/>
              </a:rPr>
              <a:t>爱在点亮希望</a:t>
            </a:r>
            <a:endParaRPr lang="en-US" altLang="zh-CN" sz="2500" b="1">
              <a:solidFill>
                <a:srgbClr val="FF3399"/>
              </a:solidFill>
              <a:latin typeface="微软雅黑" pitchFamily="34" charset="-122"/>
              <a:ea typeface="微软雅黑" pitchFamily="34" charset="-122"/>
              <a:sym typeface="Arial" charset="0"/>
            </a:endParaRPr>
          </a:p>
        </p:txBody>
      </p:sp>
      <p:pic>
        <p:nvPicPr>
          <p:cNvPr id="3" name="图片 2"/>
          <p:cNvPicPr>
            <a:picLocks noChangeAspect="1"/>
          </p:cNvPicPr>
          <p:nvPr/>
        </p:nvPicPr>
        <p:blipFill>
          <a:blip r:embed="rId1"/>
          <a:stretch>
            <a:fillRect/>
          </a:stretch>
        </p:blipFill>
        <p:spPr>
          <a:xfrm>
            <a:off x="3129280" y="2237105"/>
            <a:ext cx="5238115" cy="3637915"/>
          </a:xfrm>
          <a:prstGeom prst="rect">
            <a:avLst/>
          </a:prstGeom>
        </p:spPr>
      </p:pic>
      <p:pic>
        <p:nvPicPr>
          <p:cNvPr id="4" name="图片 3" descr="736775169373363047"/>
          <p:cNvPicPr>
            <a:picLocks noChangeAspect="1"/>
          </p:cNvPicPr>
          <p:nvPr/>
        </p:nvPicPr>
        <p:blipFill>
          <a:blip r:embed="rId2"/>
          <a:stretch>
            <a:fillRect/>
          </a:stretch>
        </p:blipFill>
        <p:spPr>
          <a:xfrm>
            <a:off x="1083310" y="2266315"/>
            <a:ext cx="2012950" cy="3576320"/>
          </a:xfrm>
          <a:prstGeom prst="rect">
            <a:avLst/>
          </a:prstGeom>
        </p:spPr>
      </p:pic>
      <p:pic>
        <p:nvPicPr>
          <p:cNvPr id="5" name="图片 4" descr="536376295005486533"/>
          <p:cNvPicPr>
            <a:picLocks noChangeAspect="1"/>
          </p:cNvPicPr>
          <p:nvPr/>
        </p:nvPicPr>
        <p:blipFill>
          <a:blip r:embed="rId3"/>
          <a:stretch>
            <a:fillRect/>
          </a:stretch>
        </p:blipFill>
        <p:spPr>
          <a:xfrm>
            <a:off x="8392795" y="2247900"/>
            <a:ext cx="2700655" cy="360299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PPT模版33"/>
          <p:cNvPicPr>
            <a:picLocks noChangeAspect="1"/>
          </p:cNvPicPr>
          <p:nvPr/>
        </p:nvPicPr>
        <p:blipFill>
          <a:blip r:embed="rId1"/>
          <a:stretch>
            <a:fillRect/>
          </a:stretch>
        </p:blipFill>
        <p:spPr>
          <a:xfrm>
            <a:off x="-29845" y="-20320"/>
            <a:ext cx="12317730" cy="6932295"/>
          </a:xfrm>
          <a:prstGeom prst="rect">
            <a:avLst/>
          </a:prstGeom>
        </p:spPr>
      </p:pic>
      <p:sp>
        <p:nvSpPr>
          <p:cNvPr id="5" name="文本框 4"/>
          <p:cNvSpPr txBox="1"/>
          <p:nvPr/>
        </p:nvSpPr>
        <p:spPr>
          <a:xfrm>
            <a:off x="5675630" y="2680335"/>
            <a:ext cx="530225" cy="921385"/>
          </a:xfrm>
          <a:prstGeom prst="rect">
            <a:avLst/>
          </a:prstGeom>
          <a:noFill/>
        </p:spPr>
        <p:txBody>
          <a:bodyPr wrap="none" rtlCol="0">
            <a:spAutoFit/>
          </a:bodyPr>
          <a:p>
            <a:r>
              <a:rPr lang="en-US" altLang="zh-CN" sz="5400">
                <a:solidFill>
                  <a:srgbClr val="C50922"/>
                </a:solidFill>
              </a:rPr>
              <a:t>0</a:t>
            </a:r>
            <a:endParaRPr lang="en-US" altLang="zh-CN" sz="5400">
              <a:solidFill>
                <a:srgbClr val="C50922"/>
              </a:solidFill>
            </a:endParaRPr>
          </a:p>
        </p:txBody>
      </p:sp>
      <p:sp>
        <p:nvSpPr>
          <p:cNvPr id="21" name="矩形 20"/>
          <p:cNvSpPr/>
          <p:nvPr>
            <p:custDataLst>
              <p:tags r:id="rId2"/>
            </p:custDataLst>
          </p:nvPr>
        </p:nvSpPr>
        <p:spPr>
          <a:xfrm>
            <a:off x="3596640" y="4937760"/>
            <a:ext cx="4991100" cy="691515"/>
          </a:xfrm>
          <a:prstGeom prst="rect">
            <a:avLst/>
          </a:prstGeom>
          <a:ln>
            <a:noFill/>
          </a:ln>
        </p:spPr>
        <p:txBody>
          <a:bodyPr wrap="square" anchor="ctr" anchorCtr="0">
            <a:normAutofit/>
          </a:bodyPr>
          <a:p>
            <a:pPr algn="ctr"/>
            <a:r>
              <a:rPr lang="en-US" altLang="zh-CN" sz="2400" dirty="0">
                <a:ln>
                  <a:noFill/>
                </a:ln>
                <a:solidFill>
                  <a:schemeClr val="bg1"/>
                </a:solidFill>
              </a:rPr>
              <a:t>www.1paper.org</a:t>
            </a:r>
            <a:endParaRPr lang="en-US" altLang="zh-CN" sz="2400" dirty="0">
              <a:ln>
                <a:noFill/>
              </a:ln>
              <a:solidFill>
                <a:schemeClr val="bg1"/>
              </a:solidFill>
            </a:endParaRPr>
          </a:p>
        </p:txBody>
      </p:sp>
      <p:grpSp>
        <p:nvGrpSpPr>
          <p:cNvPr id="22" name="组合 21"/>
          <p:cNvGrpSpPr/>
          <p:nvPr>
            <p:custDataLst>
              <p:tags r:id="rId3"/>
            </p:custDataLst>
          </p:nvPr>
        </p:nvGrpSpPr>
        <p:grpSpPr>
          <a:xfrm>
            <a:off x="4478753" y="2147955"/>
            <a:ext cx="3273865" cy="3233362"/>
            <a:chOff x="1587882" y="2019698"/>
            <a:chExt cx="2525486" cy="2494242"/>
          </a:xfrm>
        </p:grpSpPr>
        <p:sp>
          <p:nvSpPr>
            <p:cNvPr id="23" name="菱形 22"/>
            <p:cNvSpPr/>
            <p:nvPr>
              <p:custDataLst>
                <p:tags r:id="rId4"/>
              </p:custDataLst>
            </p:nvPr>
          </p:nvSpPr>
          <p:spPr>
            <a:xfrm rot="2347181">
              <a:off x="2151927" y="2019699"/>
              <a:ext cx="1397396" cy="1397394"/>
            </a:xfrm>
            <a:prstGeom prst="diamond">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4" name="组合 23"/>
            <p:cNvGrpSpPr/>
            <p:nvPr/>
          </p:nvGrpSpPr>
          <p:grpSpPr>
            <a:xfrm>
              <a:off x="2151927" y="2019699"/>
              <a:ext cx="1397396" cy="1397394"/>
              <a:chOff x="2467068" y="2019699"/>
              <a:chExt cx="1397396" cy="1397394"/>
            </a:xfrm>
          </p:grpSpPr>
          <p:sp>
            <p:nvSpPr>
              <p:cNvPr id="25" name="菱形 24"/>
              <p:cNvSpPr/>
              <p:nvPr>
                <p:custDataLst>
                  <p:tags r:id="rId5"/>
                </p:custDataLst>
              </p:nvPr>
            </p:nvSpPr>
            <p:spPr>
              <a:xfrm rot="1246169">
                <a:off x="2467068" y="2019699"/>
                <a:ext cx="1397396" cy="1397394"/>
              </a:xfrm>
              <a:prstGeom prst="diamond">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FFFF"/>
                  </a:solidFill>
                </a:endParaRPr>
              </a:p>
            </p:txBody>
          </p:sp>
          <p:sp>
            <p:nvSpPr>
              <p:cNvPr id="26" name="菱形 25"/>
              <p:cNvSpPr/>
              <p:nvPr>
                <p:custDataLst>
                  <p:tags r:id="rId6"/>
                </p:custDataLst>
              </p:nvPr>
            </p:nvSpPr>
            <p:spPr>
              <a:xfrm rot="9346169">
                <a:off x="2467068" y="2019699"/>
                <a:ext cx="1397396" cy="1397394"/>
              </a:xfrm>
              <a:prstGeom prst="diamond">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FFFF"/>
                  </a:solidFill>
                </a:endParaRPr>
              </a:p>
            </p:txBody>
          </p:sp>
        </p:grpSp>
        <p:sp>
          <p:nvSpPr>
            <p:cNvPr id="27" name="菱形 26"/>
            <p:cNvSpPr/>
            <p:nvPr>
              <p:custDataLst>
                <p:tags r:id="rId7"/>
              </p:custDataLst>
            </p:nvPr>
          </p:nvSpPr>
          <p:spPr>
            <a:xfrm rot="3165356">
              <a:off x="2151927" y="2019699"/>
              <a:ext cx="1397396" cy="1397394"/>
            </a:xfrm>
            <a:prstGeom prst="diamond">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菱形 27"/>
            <p:cNvSpPr/>
            <p:nvPr>
              <p:custDataLst>
                <p:tags r:id="rId8"/>
              </p:custDataLst>
            </p:nvPr>
          </p:nvSpPr>
          <p:spPr>
            <a:xfrm>
              <a:off x="2214831" y="2082603"/>
              <a:ext cx="1271588" cy="1271586"/>
            </a:xfrm>
            <a:prstGeom prst="diamond">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FFFF"/>
                </a:solidFill>
              </a:endParaRPr>
            </a:p>
          </p:txBody>
        </p:sp>
        <p:sp>
          <p:nvSpPr>
            <p:cNvPr id="29" name="矩形 28"/>
            <p:cNvSpPr/>
            <p:nvPr>
              <p:custDataLst>
                <p:tags r:id="rId9"/>
              </p:custDataLst>
            </p:nvPr>
          </p:nvSpPr>
          <p:spPr>
            <a:xfrm>
              <a:off x="1587882" y="3723611"/>
              <a:ext cx="2525486" cy="790329"/>
            </a:xfrm>
            <a:prstGeom prst="rect">
              <a:avLst/>
            </a:prstGeom>
            <a:ln>
              <a:noFill/>
            </a:ln>
          </p:spPr>
          <p:txBody>
            <a:bodyPr wrap="square" lIns="0" tIns="0" rIns="0" bIns="0">
              <a:normAutofit/>
            </a:bodyPr>
            <a:p>
              <a:pPr algn="ctr">
                <a:lnSpc>
                  <a:spcPct val="110000"/>
                </a:lnSpc>
              </a:pPr>
              <a:r>
                <a:rPr lang="zh-CN" altLang="en-US" sz="3600" dirty="0">
                  <a:ln>
                    <a:noFill/>
                  </a:ln>
                  <a:solidFill>
                    <a:schemeClr val="bg1"/>
                  </a:solidFill>
                </a:rPr>
                <a:t>我们的优势</a:t>
              </a:r>
              <a:endParaRPr lang="zh-CN" altLang="en-US" sz="3600" dirty="0">
                <a:ln>
                  <a:noFill/>
                </a:ln>
                <a:solidFill>
                  <a:schemeClr val="bg1"/>
                </a:solidFill>
              </a:endParaRPr>
            </a:p>
          </p:txBody>
        </p:sp>
      </p:grpSp>
      <p:sp>
        <p:nvSpPr>
          <p:cNvPr id="30" name="心形 29"/>
          <p:cNvSpPr/>
          <p:nvPr/>
        </p:nvSpPr>
        <p:spPr>
          <a:xfrm>
            <a:off x="5365750" y="2486660"/>
            <a:ext cx="1504315" cy="1324610"/>
          </a:xfrm>
          <a:prstGeom prst="hear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文本框 30"/>
          <p:cNvSpPr txBox="1"/>
          <p:nvPr/>
        </p:nvSpPr>
        <p:spPr>
          <a:xfrm>
            <a:off x="5675630" y="2680335"/>
            <a:ext cx="877570" cy="921385"/>
          </a:xfrm>
          <a:prstGeom prst="rect">
            <a:avLst/>
          </a:prstGeom>
          <a:noFill/>
          <a:ln>
            <a:solidFill>
              <a:schemeClr val="bg1"/>
            </a:solidFill>
          </a:ln>
        </p:spPr>
        <p:txBody>
          <a:bodyPr wrap="none" rtlCol="0">
            <a:spAutoFit/>
          </a:bodyPr>
          <a:p>
            <a:r>
              <a:rPr lang="en-US" altLang="zh-CN" sz="5400">
                <a:solidFill>
                  <a:srgbClr val="C50922"/>
                </a:solidFill>
              </a:rPr>
              <a:t>03</a:t>
            </a:r>
            <a:endParaRPr lang="en-US" altLang="zh-CN" sz="5400">
              <a:solidFill>
                <a:srgbClr val="C50922"/>
              </a:solidFill>
            </a:endParaRPr>
          </a:p>
        </p:txBody>
      </p:sp>
      <p:sp>
        <p:nvSpPr>
          <p:cNvPr id="41" name="TextBox 15"/>
          <p:cNvSpPr txBox="1"/>
          <p:nvPr/>
        </p:nvSpPr>
        <p:spPr>
          <a:xfrm>
            <a:off x="10481310" y="323850"/>
            <a:ext cx="1548130" cy="313690"/>
          </a:xfrm>
          <a:prstGeom prst="rect">
            <a:avLst/>
          </a:prstGeom>
          <a:noFill/>
          <a:ln w="9525">
            <a:noFill/>
            <a:miter/>
          </a:ln>
        </p:spPr>
        <p:txBody>
          <a:bodyPr wrap="none" anchor="t">
            <a:spAutoFit/>
          </a:bodyPr>
          <a:p>
            <a:pPr lvl="0">
              <a:buFont typeface="Arial" pitchFamily="34" charset="0"/>
              <a:buNone/>
            </a:pPr>
            <a:r>
              <a:rPr lang="en-US" altLang="zh-CN" sz="1400" dirty="0">
                <a:solidFill>
                  <a:schemeClr val="bg1"/>
                </a:solidFill>
                <a:latin typeface="Adobe 黑体 Std R" charset="0"/>
                <a:ea typeface="Adobe 黑体 Std R" charset="0"/>
                <a:sym typeface="Calibri" pitchFamily="34" charset="0"/>
              </a:rPr>
              <a:t>www.1paper.org</a:t>
            </a:r>
            <a:endParaRPr lang="en-US" altLang="zh-CN" sz="1400" dirty="0">
              <a:solidFill>
                <a:schemeClr val="bg1"/>
              </a:solidFill>
              <a:latin typeface="Adobe 黑体 Std R" charset="0"/>
              <a:ea typeface="Adobe 黑体 Std R" charset="0"/>
              <a:sym typeface="Calibri" pitchFamily="34" charset="0"/>
            </a:endParaRPr>
          </a:p>
        </p:txBody>
      </p:sp>
      <p:pic>
        <p:nvPicPr>
          <p:cNvPr id="3" name="图片 2" descr="图片5"/>
          <p:cNvPicPr>
            <a:picLocks noChangeAspect="1"/>
          </p:cNvPicPr>
          <p:nvPr/>
        </p:nvPicPr>
        <p:blipFill>
          <a:blip r:embed="rId10"/>
          <a:stretch>
            <a:fillRect/>
          </a:stretch>
        </p:blipFill>
        <p:spPr>
          <a:xfrm>
            <a:off x="145415" y="151765"/>
            <a:ext cx="2885440" cy="6858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文本框 6"/>
          <p:cNvSpPr txBox="1"/>
          <p:nvPr/>
        </p:nvSpPr>
        <p:spPr>
          <a:xfrm>
            <a:off x="2122170" y="781050"/>
            <a:ext cx="8739505" cy="701040"/>
          </a:xfrm>
          <a:prstGeom prst="rect">
            <a:avLst/>
          </a:prstGeom>
          <a:noFill/>
          <a:ln w="9525">
            <a:noFill/>
            <a:miter/>
          </a:ln>
        </p:spPr>
        <p:txBody>
          <a:bodyPr wrap="square" anchor="t">
            <a:spAutoFit/>
          </a:bodyPr>
          <a:p>
            <a:pPr lvl="0"/>
            <a:r>
              <a:rPr lang="zh-CN" altLang="en-US" sz="2000">
                <a:latin typeface="宋体" charset="-122"/>
                <a:ea typeface="宋体" charset="-122"/>
              </a:rPr>
              <a:t>中宣部、国家发改委[2014]21号《关于开展节俭养德  全民节约行动的通知》中，明确了</a:t>
            </a:r>
            <a:r>
              <a:rPr lang="zh-CN" altLang="en-US" sz="2000">
                <a:solidFill>
                  <a:srgbClr val="FF3399"/>
                </a:solidFill>
                <a:latin typeface="宋体" charset="-122"/>
                <a:ea typeface="宋体" charset="-122"/>
              </a:rPr>
              <a:t>“一张纸献爱心行动</a:t>
            </a:r>
            <a:r>
              <a:rPr lang="zh-CN" altLang="en-US" sz="2000">
                <a:solidFill>
                  <a:srgbClr val="FF3399"/>
                </a:solidFill>
                <a:latin typeface="宋体" charset="-122"/>
                <a:ea typeface="宋体" charset="-122"/>
                <a:sym typeface="Arial" charset="0"/>
              </a:rPr>
              <a:t>”</a:t>
            </a:r>
            <a:r>
              <a:rPr lang="zh-CN" altLang="en-US" sz="2000">
                <a:solidFill>
                  <a:srgbClr val="FF3399"/>
                </a:solidFill>
                <a:latin typeface="宋体" charset="-122"/>
                <a:ea typeface="宋体" charset="-122"/>
              </a:rPr>
              <a:t>是国家行动</a:t>
            </a:r>
            <a:endParaRPr lang="zh-CN" altLang="en-US" sz="2000">
              <a:solidFill>
                <a:srgbClr val="FF3399"/>
              </a:solidFill>
              <a:latin typeface="宋体" charset="-122"/>
              <a:ea typeface="宋体" charset="-122"/>
            </a:endParaRPr>
          </a:p>
        </p:txBody>
      </p:sp>
      <p:sp>
        <p:nvSpPr>
          <p:cNvPr id="26626" name="文本框 7"/>
          <p:cNvSpPr txBox="1"/>
          <p:nvPr/>
        </p:nvSpPr>
        <p:spPr>
          <a:xfrm>
            <a:off x="2103120" y="1793875"/>
            <a:ext cx="8832850" cy="701040"/>
          </a:xfrm>
          <a:prstGeom prst="rect">
            <a:avLst/>
          </a:prstGeom>
          <a:noFill/>
          <a:ln w="9525">
            <a:noFill/>
            <a:miter/>
          </a:ln>
        </p:spPr>
        <p:txBody>
          <a:bodyPr wrap="square" anchor="t">
            <a:spAutoFit/>
          </a:bodyPr>
          <a:p>
            <a:pPr lvl="0"/>
            <a:r>
              <a:rPr lang="zh-CN" altLang="en-US" sz="2000">
                <a:latin typeface="宋体" charset="-122"/>
                <a:ea typeface="宋体" charset="-122"/>
              </a:rPr>
              <a:t>民政部、中央文明办、共青团中央民涵【2014】388号</a:t>
            </a:r>
            <a:r>
              <a:rPr lang="zh-CN" altLang="en-US" sz="2000">
                <a:solidFill>
                  <a:srgbClr val="FF3399"/>
                </a:solidFill>
                <a:latin typeface="宋体" charset="-122"/>
                <a:ea typeface="宋体" charset="-122"/>
              </a:rPr>
              <a:t>《民政部、中央文明办、共青团中央关于倡导和支持开展“一张纸献爱心行动”的通知》</a:t>
            </a:r>
            <a:endParaRPr lang="zh-CN" altLang="en-US" sz="2000">
              <a:solidFill>
                <a:srgbClr val="FF3399"/>
              </a:solidFill>
              <a:latin typeface="宋体" charset="-122"/>
              <a:ea typeface="宋体" charset="-122"/>
            </a:endParaRPr>
          </a:p>
        </p:txBody>
      </p:sp>
      <p:sp>
        <p:nvSpPr>
          <p:cNvPr id="26627" name="文本框 9"/>
          <p:cNvSpPr txBox="1"/>
          <p:nvPr/>
        </p:nvSpPr>
        <p:spPr>
          <a:xfrm>
            <a:off x="2139315" y="2926715"/>
            <a:ext cx="8790305" cy="701040"/>
          </a:xfrm>
          <a:prstGeom prst="rect">
            <a:avLst/>
          </a:prstGeom>
          <a:noFill/>
          <a:ln w="9525">
            <a:noFill/>
            <a:miter/>
          </a:ln>
        </p:spPr>
        <p:txBody>
          <a:bodyPr wrap="square" anchor="t">
            <a:spAutoFit/>
          </a:bodyPr>
          <a:p>
            <a:pPr lvl="0"/>
            <a:r>
              <a:rPr lang="zh-CN" altLang="en-US" sz="2000">
                <a:latin typeface="宋体" charset="-122"/>
                <a:ea typeface="宋体" charset="-122"/>
              </a:rPr>
              <a:t>中央国家机关精神文明建设协调领导小组办公室、国机精办【2015】7号</a:t>
            </a:r>
            <a:r>
              <a:rPr lang="zh-CN" altLang="en-US" sz="2000">
                <a:solidFill>
                  <a:srgbClr val="FF3399"/>
                </a:solidFill>
                <a:latin typeface="宋体" charset="-122"/>
                <a:ea typeface="宋体" charset="-122"/>
              </a:rPr>
              <a:t>《关于开展中央国家机关“一张纸献爱心求助贫困患病儿童行动”的通知》</a:t>
            </a:r>
            <a:endParaRPr lang="zh-CN" altLang="en-US" sz="2000">
              <a:solidFill>
                <a:srgbClr val="FF3399"/>
              </a:solidFill>
              <a:latin typeface="宋体" charset="-122"/>
              <a:ea typeface="宋体" charset="-122"/>
            </a:endParaRPr>
          </a:p>
        </p:txBody>
      </p:sp>
      <p:sp>
        <p:nvSpPr>
          <p:cNvPr id="26628" name="文本框 1"/>
          <p:cNvSpPr txBox="1"/>
          <p:nvPr/>
        </p:nvSpPr>
        <p:spPr>
          <a:xfrm>
            <a:off x="2125980" y="3978275"/>
            <a:ext cx="8661400" cy="396240"/>
          </a:xfrm>
          <a:prstGeom prst="rect">
            <a:avLst/>
          </a:prstGeom>
          <a:noFill/>
          <a:ln w="9525">
            <a:noFill/>
            <a:miter/>
          </a:ln>
        </p:spPr>
        <p:txBody>
          <a:bodyPr wrap="square" anchor="t">
            <a:spAutoFit/>
          </a:bodyPr>
          <a:p>
            <a:pPr lvl="0"/>
            <a:r>
              <a:rPr lang="zh-CN" altLang="en-US" sz="2000">
                <a:latin typeface="宋体" charset="-122"/>
                <a:ea typeface="宋体" charset="-122"/>
                <a:sym typeface="Arial" charset="0"/>
              </a:rPr>
              <a:t>“一张纸献爱心行动”</a:t>
            </a:r>
            <a:r>
              <a:rPr lang="zh-CN" altLang="en-US" sz="2000">
                <a:solidFill>
                  <a:srgbClr val="FF3399"/>
                </a:solidFill>
                <a:latin typeface="宋体" charset="-122"/>
                <a:ea typeface="宋体" charset="-122"/>
                <a:sym typeface="Arial" charset="0"/>
              </a:rPr>
              <a:t>受到了习近平、胡锦涛两任国家总书记的亲切关怀。</a:t>
            </a:r>
            <a:endParaRPr lang="zh-CN" altLang="en-US" sz="2000">
              <a:solidFill>
                <a:srgbClr val="FF3399"/>
              </a:solidFill>
              <a:latin typeface="宋体" charset="-122"/>
              <a:ea typeface="宋体" charset="-122"/>
              <a:sym typeface="Arial" charset="0"/>
            </a:endParaRPr>
          </a:p>
        </p:txBody>
      </p:sp>
      <p:sp>
        <p:nvSpPr>
          <p:cNvPr id="2" name="文本框 1"/>
          <p:cNvSpPr txBox="1"/>
          <p:nvPr/>
        </p:nvSpPr>
        <p:spPr>
          <a:xfrm>
            <a:off x="1357630" y="888365"/>
            <a:ext cx="273050" cy="483235"/>
          </a:xfrm>
          <a:prstGeom prst="rect">
            <a:avLst/>
          </a:prstGeom>
          <a:noFill/>
        </p:spPr>
        <p:txBody>
          <a:bodyPr wrap="square" rtlCol="0">
            <a:spAutoFit/>
          </a:bodyPr>
          <a:p>
            <a:pPr fontAlgn="base"/>
            <a:r>
              <a:rPr lang="en-US" altLang="zh-CN" sz="2400" b="1" strike="noStrike" noProof="1">
                <a:solidFill>
                  <a:srgbClr val="C20A22"/>
                </a:solidFill>
                <a:uFillTx/>
                <a:latin typeface="微软雅黑" charset="0"/>
                <a:ea typeface="微软雅黑" charset="0"/>
                <a:cs typeface="+mn-ea"/>
              </a:rPr>
              <a:t>1</a:t>
            </a:r>
            <a:endParaRPr lang="en-US" altLang="zh-CN" sz="2400" b="1" strike="noStrike" noProof="1">
              <a:solidFill>
                <a:srgbClr val="C20A22"/>
              </a:solidFill>
              <a:uFillTx/>
              <a:latin typeface="微软雅黑" charset="0"/>
              <a:ea typeface="微软雅黑" charset="0"/>
              <a:cs typeface="+mn-ea"/>
            </a:endParaRPr>
          </a:p>
        </p:txBody>
      </p:sp>
      <p:sp>
        <p:nvSpPr>
          <p:cNvPr id="3" name="文本框 2"/>
          <p:cNvSpPr txBox="1"/>
          <p:nvPr/>
        </p:nvSpPr>
        <p:spPr>
          <a:xfrm>
            <a:off x="1370330" y="1936750"/>
            <a:ext cx="355600" cy="483235"/>
          </a:xfrm>
          <a:prstGeom prst="rect">
            <a:avLst/>
          </a:prstGeom>
          <a:noFill/>
        </p:spPr>
        <p:txBody>
          <a:bodyPr wrap="square" rtlCol="0">
            <a:spAutoFit/>
          </a:bodyPr>
          <a:p>
            <a:pPr fontAlgn="base"/>
            <a:r>
              <a:rPr lang="en-US" altLang="zh-CN" sz="2400" b="1" strike="noStrike" noProof="1">
                <a:solidFill>
                  <a:srgbClr val="C20A22"/>
                </a:solidFill>
                <a:uFillTx/>
                <a:latin typeface="微软雅黑" charset="0"/>
                <a:ea typeface="微软雅黑" charset="0"/>
                <a:cs typeface="+mn-ea"/>
              </a:rPr>
              <a:t>2</a:t>
            </a:r>
            <a:endParaRPr lang="en-US" altLang="zh-CN" sz="2400" b="1" strike="noStrike" noProof="1">
              <a:solidFill>
                <a:srgbClr val="C20A22"/>
              </a:solidFill>
              <a:uFillTx/>
              <a:latin typeface="微软雅黑" charset="0"/>
              <a:ea typeface="微软雅黑" charset="0"/>
              <a:cs typeface="+mn-ea"/>
            </a:endParaRPr>
          </a:p>
        </p:txBody>
      </p:sp>
      <p:sp>
        <p:nvSpPr>
          <p:cNvPr id="4" name="文本框 3"/>
          <p:cNvSpPr txBox="1"/>
          <p:nvPr/>
        </p:nvSpPr>
        <p:spPr>
          <a:xfrm>
            <a:off x="1372870" y="3034030"/>
            <a:ext cx="233045" cy="483235"/>
          </a:xfrm>
          <a:prstGeom prst="rect">
            <a:avLst/>
          </a:prstGeom>
          <a:noFill/>
        </p:spPr>
        <p:txBody>
          <a:bodyPr wrap="square" rtlCol="0">
            <a:spAutoFit/>
          </a:bodyPr>
          <a:p>
            <a:pPr fontAlgn="base"/>
            <a:r>
              <a:rPr lang="en-US" altLang="zh-CN" sz="2400" b="1" strike="noStrike" noProof="1">
                <a:solidFill>
                  <a:srgbClr val="C20A22"/>
                </a:solidFill>
                <a:uFillTx/>
                <a:latin typeface="微软雅黑" charset="0"/>
                <a:ea typeface="微软雅黑" charset="0"/>
                <a:cs typeface="+mn-ea"/>
              </a:rPr>
              <a:t>3</a:t>
            </a:r>
            <a:endParaRPr lang="en-US" altLang="zh-CN" sz="2400" b="1" strike="noStrike" noProof="1">
              <a:solidFill>
                <a:srgbClr val="C20A22"/>
              </a:solidFill>
              <a:uFillTx/>
              <a:latin typeface="微软雅黑" charset="0"/>
              <a:ea typeface="微软雅黑" charset="0"/>
              <a:cs typeface="+mn-ea"/>
            </a:endParaRPr>
          </a:p>
        </p:txBody>
      </p:sp>
      <p:sp>
        <p:nvSpPr>
          <p:cNvPr id="5" name="文本框 4"/>
          <p:cNvSpPr txBox="1"/>
          <p:nvPr/>
        </p:nvSpPr>
        <p:spPr>
          <a:xfrm>
            <a:off x="1345565" y="3965575"/>
            <a:ext cx="204470" cy="483235"/>
          </a:xfrm>
          <a:prstGeom prst="rect">
            <a:avLst/>
          </a:prstGeom>
          <a:noFill/>
        </p:spPr>
        <p:txBody>
          <a:bodyPr wrap="square" rtlCol="0">
            <a:spAutoFit/>
          </a:bodyPr>
          <a:p>
            <a:pPr fontAlgn="base"/>
            <a:r>
              <a:rPr lang="en-US" altLang="zh-CN" sz="2400" b="1" strike="noStrike" noProof="1">
                <a:solidFill>
                  <a:srgbClr val="C20A22"/>
                </a:solidFill>
                <a:uFillTx/>
                <a:latin typeface="微软雅黑" charset="0"/>
                <a:ea typeface="微软雅黑" charset="0"/>
                <a:cs typeface="+mn-ea"/>
              </a:rPr>
              <a:t>4</a:t>
            </a:r>
            <a:endParaRPr lang="en-US" altLang="zh-CN" sz="2400" b="1" strike="noStrike" noProof="1">
              <a:solidFill>
                <a:srgbClr val="C20A22"/>
              </a:solidFill>
              <a:uFillTx/>
              <a:latin typeface="微软雅黑" charset="0"/>
              <a:ea typeface="微软雅黑" charset="0"/>
              <a:cs typeface="+mn-ea"/>
            </a:endParaRPr>
          </a:p>
        </p:txBody>
      </p:sp>
      <p:pic>
        <p:nvPicPr>
          <p:cNvPr id="10" name="图片 12" descr="图层 0"/>
          <p:cNvPicPr>
            <a:picLocks noChangeAspect="1"/>
          </p:cNvPicPr>
          <p:nvPr/>
        </p:nvPicPr>
        <p:blipFill>
          <a:blip r:embed="rId1"/>
          <a:stretch>
            <a:fillRect/>
          </a:stretch>
        </p:blipFill>
        <p:spPr>
          <a:xfrm>
            <a:off x="1223645" y="843915"/>
            <a:ext cx="633730" cy="516255"/>
          </a:xfrm>
          <a:prstGeom prst="rect">
            <a:avLst/>
          </a:prstGeom>
          <a:noFill/>
          <a:ln w="9525">
            <a:noFill/>
            <a:miter/>
          </a:ln>
        </p:spPr>
      </p:pic>
      <p:pic>
        <p:nvPicPr>
          <p:cNvPr id="11" name="图片 15" descr="图层 0"/>
          <p:cNvPicPr>
            <a:picLocks noChangeAspect="1"/>
          </p:cNvPicPr>
          <p:nvPr/>
        </p:nvPicPr>
        <p:blipFill>
          <a:blip r:embed="rId1"/>
          <a:stretch>
            <a:fillRect/>
          </a:stretch>
        </p:blipFill>
        <p:spPr>
          <a:xfrm>
            <a:off x="1236345" y="1896110"/>
            <a:ext cx="633730" cy="514985"/>
          </a:xfrm>
          <a:prstGeom prst="rect">
            <a:avLst/>
          </a:prstGeom>
          <a:noFill/>
          <a:ln w="9525">
            <a:noFill/>
            <a:miter/>
          </a:ln>
        </p:spPr>
      </p:pic>
      <p:pic>
        <p:nvPicPr>
          <p:cNvPr id="12" name="图片 16" descr="图层 0"/>
          <p:cNvPicPr>
            <a:picLocks noChangeAspect="1"/>
          </p:cNvPicPr>
          <p:nvPr/>
        </p:nvPicPr>
        <p:blipFill>
          <a:blip r:embed="rId1"/>
          <a:stretch>
            <a:fillRect/>
          </a:stretch>
        </p:blipFill>
        <p:spPr>
          <a:xfrm>
            <a:off x="1236345" y="2977515"/>
            <a:ext cx="633730" cy="514985"/>
          </a:xfrm>
          <a:prstGeom prst="rect">
            <a:avLst/>
          </a:prstGeom>
          <a:noFill/>
          <a:ln w="9525">
            <a:noFill/>
            <a:miter/>
          </a:ln>
        </p:spPr>
      </p:pic>
      <p:pic>
        <p:nvPicPr>
          <p:cNvPr id="13" name="图片 16" descr="图层 0"/>
          <p:cNvPicPr>
            <a:picLocks noChangeAspect="1"/>
          </p:cNvPicPr>
          <p:nvPr/>
        </p:nvPicPr>
        <p:blipFill>
          <a:blip r:embed="rId1"/>
          <a:stretch>
            <a:fillRect/>
          </a:stretch>
        </p:blipFill>
        <p:spPr>
          <a:xfrm>
            <a:off x="1236345" y="3893185"/>
            <a:ext cx="633730" cy="514985"/>
          </a:xfrm>
          <a:prstGeom prst="rect">
            <a:avLst/>
          </a:prstGeom>
          <a:noFill/>
          <a:ln w="9525">
            <a:noFill/>
            <a:miter/>
          </a:ln>
        </p:spPr>
      </p:pic>
      <p:pic>
        <p:nvPicPr>
          <p:cNvPr id="6" name="图片 5" descr="图片21"/>
          <p:cNvPicPr>
            <a:picLocks noChangeAspect="1"/>
          </p:cNvPicPr>
          <p:nvPr/>
        </p:nvPicPr>
        <p:blipFill>
          <a:blip r:embed="rId2"/>
          <a:stretch>
            <a:fillRect/>
          </a:stretch>
        </p:blipFill>
        <p:spPr>
          <a:xfrm>
            <a:off x="1325245" y="4517390"/>
            <a:ext cx="9266555" cy="20859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文本框 1"/>
          <p:cNvSpPr txBox="1"/>
          <p:nvPr/>
        </p:nvSpPr>
        <p:spPr>
          <a:xfrm>
            <a:off x="2412365" y="740410"/>
            <a:ext cx="8349615" cy="701040"/>
          </a:xfrm>
          <a:prstGeom prst="rect">
            <a:avLst/>
          </a:prstGeom>
          <a:noFill/>
          <a:ln w="9525">
            <a:noFill/>
            <a:miter/>
          </a:ln>
        </p:spPr>
        <p:txBody>
          <a:bodyPr wrap="square" anchor="t">
            <a:spAutoFit/>
          </a:bodyPr>
          <a:p>
            <a:pPr lvl="0"/>
            <a:r>
              <a:rPr lang="zh-CN" altLang="en-US" sz="2000">
                <a:latin typeface="宋体" charset="-122"/>
                <a:ea typeface="宋体" charset="-122"/>
              </a:rPr>
              <a:t>“一张纸献爱心行动</a:t>
            </a:r>
            <a:r>
              <a:rPr lang="zh-CN" altLang="en-US" sz="2000">
                <a:latin typeface="宋体" charset="-122"/>
                <a:ea typeface="宋体" charset="-122"/>
                <a:sym typeface="Arial" charset="0"/>
              </a:rPr>
              <a:t>”</a:t>
            </a:r>
            <a:r>
              <a:rPr lang="zh-CN" altLang="en-US" sz="2000">
                <a:latin typeface="宋体" charset="-122"/>
                <a:ea typeface="宋体" charset="-122"/>
              </a:rPr>
              <a:t>是国家民政部批准、直属中华慈善总会的公募慈善项目。</a:t>
            </a:r>
            <a:endParaRPr lang="zh-CN" altLang="en-US" sz="2000">
              <a:latin typeface="宋体" charset="-122"/>
              <a:ea typeface="宋体" charset="-122"/>
            </a:endParaRPr>
          </a:p>
        </p:txBody>
      </p:sp>
      <p:sp>
        <p:nvSpPr>
          <p:cNvPr id="27650" name="文本框 2"/>
          <p:cNvSpPr txBox="1"/>
          <p:nvPr/>
        </p:nvSpPr>
        <p:spPr>
          <a:xfrm>
            <a:off x="2418715" y="1552575"/>
            <a:ext cx="8859520" cy="701040"/>
          </a:xfrm>
          <a:prstGeom prst="rect">
            <a:avLst/>
          </a:prstGeom>
          <a:noFill/>
          <a:ln w="9525">
            <a:noFill/>
            <a:miter/>
          </a:ln>
        </p:spPr>
        <p:txBody>
          <a:bodyPr wrap="square" anchor="t">
            <a:spAutoFit/>
          </a:bodyPr>
          <a:p>
            <a:pPr lvl="0"/>
            <a:r>
              <a:rPr lang="zh-CN" altLang="en-US" sz="2000">
                <a:latin typeface="宋体" charset="-122"/>
                <a:ea typeface="宋体" charset="-122"/>
              </a:rPr>
              <a:t>“一张纸献爱心行动</a:t>
            </a:r>
            <a:r>
              <a:rPr lang="zh-CN" altLang="en-US" sz="2000">
                <a:latin typeface="宋体" charset="-122"/>
                <a:ea typeface="宋体" charset="-122"/>
                <a:sym typeface="Arial" charset="0"/>
              </a:rPr>
              <a:t>”</a:t>
            </a:r>
            <a:r>
              <a:rPr lang="zh-CN" altLang="en-US" sz="2000">
                <a:latin typeface="宋体" charset="-122"/>
                <a:ea typeface="宋体" charset="-122"/>
              </a:rPr>
              <a:t>在民政部和中华慈善总会相关规定范围内，</a:t>
            </a:r>
            <a:r>
              <a:rPr lang="zh-CN" altLang="en-US" sz="2000">
                <a:solidFill>
                  <a:srgbClr val="FF3399"/>
                </a:solidFill>
                <a:latin typeface="宋体" charset="-122"/>
                <a:ea typeface="宋体" charset="-122"/>
              </a:rPr>
              <a:t>可以与中华人民共和国境内的各个层面进行慈善合作。</a:t>
            </a:r>
            <a:endParaRPr lang="zh-CN" altLang="en-US" sz="2000">
              <a:solidFill>
                <a:srgbClr val="FF3399"/>
              </a:solidFill>
              <a:latin typeface="宋体" charset="-122"/>
              <a:ea typeface="宋体" charset="-122"/>
            </a:endParaRPr>
          </a:p>
        </p:txBody>
      </p:sp>
      <p:sp>
        <p:nvSpPr>
          <p:cNvPr id="27651" name="文本框 3"/>
          <p:cNvSpPr txBox="1"/>
          <p:nvPr/>
        </p:nvSpPr>
        <p:spPr>
          <a:xfrm>
            <a:off x="2414270" y="2564130"/>
            <a:ext cx="8743315" cy="396240"/>
          </a:xfrm>
          <a:prstGeom prst="rect">
            <a:avLst/>
          </a:prstGeom>
          <a:noFill/>
          <a:ln w="9525">
            <a:noFill/>
            <a:miter/>
          </a:ln>
        </p:spPr>
        <p:txBody>
          <a:bodyPr wrap="square" anchor="t">
            <a:spAutoFit/>
          </a:bodyPr>
          <a:p>
            <a:pPr lvl="0"/>
            <a:r>
              <a:rPr lang="zh-CN" altLang="en-US" sz="2000">
                <a:latin typeface="宋体" charset="-122"/>
                <a:ea typeface="宋体" charset="-122"/>
              </a:rPr>
              <a:t>“一张纸献爱心行动</a:t>
            </a:r>
            <a:r>
              <a:rPr lang="zh-CN" altLang="en-US" sz="2000">
                <a:latin typeface="宋体" charset="-122"/>
                <a:ea typeface="宋体" charset="-122"/>
                <a:sym typeface="Arial" charset="0"/>
              </a:rPr>
              <a:t>”</a:t>
            </a:r>
            <a:r>
              <a:rPr lang="zh-CN" altLang="en-US" sz="2000">
                <a:latin typeface="宋体" charset="-122"/>
                <a:ea typeface="宋体" charset="-122"/>
              </a:rPr>
              <a:t>网站可以为合作方</a:t>
            </a:r>
            <a:r>
              <a:rPr lang="zh-CN" altLang="en-US" sz="2000">
                <a:solidFill>
                  <a:srgbClr val="FF3399"/>
                </a:solidFill>
                <a:latin typeface="宋体" charset="-122"/>
                <a:ea typeface="宋体" charset="-122"/>
              </a:rPr>
              <a:t>提供线上推广平台。</a:t>
            </a:r>
            <a:endParaRPr lang="zh-CN" altLang="en-US" sz="2000">
              <a:solidFill>
                <a:srgbClr val="FF3399"/>
              </a:solidFill>
              <a:latin typeface="宋体" charset="-122"/>
              <a:ea typeface="宋体" charset="-122"/>
            </a:endParaRPr>
          </a:p>
        </p:txBody>
      </p:sp>
      <p:sp>
        <p:nvSpPr>
          <p:cNvPr id="27652" name="文本框 4"/>
          <p:cNvSpPr txBox="1"/>
          <p:nvPr/>
        </p:nvSpPr>
        <p:spPr>
          <a:xfrm>
            <a:off x="2391410" y="3204845"/>
            <a:ext cx="8949055" cy="701040"/>
          </a:xfrm>
          <a:prstGeom prst="rect">
            <a:avLst/>
          </a:prstGeom>
          <a:noFill/>
          <a:ln w="9525">
            <a:noFill/>
            <a:miter/>
          </a:ln>
        </p:spPr>
        <p:txBody>
          <a:bodyPr wrap="square" anchor="t">
            <a:spAutoFit/>
          </a:bodyPr>
          <a:p>
            <a:pPr lvl="0"/>
            <a:r>
              <a:rPr lang="zh-CN" altLang="en-US" sz="2000">
                <a:latin typeface="宋体" charset="-122"/>
                <a:ea typeface="宋体" charset="-122"/>
              </a:rPr>
              <a:t>中华慈善总会新闻界慈善促进会是“一张纸献爱心行动</a:t>
            </a:r>
            <a:r>
              <a:rPr lang="zh-CN" altLang="en-US" sz="2000">
                <a:latin typeface="宋体" charset="-122"/>
                <a:ea typeface="宋体" charset="-122"/>
                <a:sym typeface="Arial" charset="0"/>
              </a:rPr>
              <a:t>”</a:t>
            </a:r>
            <a:r>
              <a:rPr lang="zh-CN" altLang="en-US" sz="2000">
                <a:latin typeface="宋体" charset="-122"/>
                <a:ea typeface="宋体" charset="-122"/>
              </a:rPr>
              <a:t>主管部门，</a:t>
            </a:r>
            <a:r>
              <a:rPr lang="zh-CN" altLang="en-US" sz="2000">
                <a:solidFill>
                  <a:srgbClr val="FF3399"/>
                </a:solidFill>
                <a:latin typeface="宋体" charset="-122"/>
                <a:ea typeface="宋体" charset="-122"/>
              </a:rPr>
              <a:t>全国300多家主流新闻媒体都是我们的推广平台。</a:t>
            </a:r>
            <a:endParaRPr lang="zh-CN" altLang="en-US" sz="2000">
              <a:solidFill>
                <a:srgbClr val="FF3399"/>
              </a:solidFill>
              <a:latin typeface="宋体" charset="-122"/>
              <a:ea typeface="宋体" charset="-122"/>
            </a:endParaRPr>
          </a:p>
        </p:txBody>
      </p:sp>
      <p:pic>
        <p:nvPicPr>
          <p:cNvPr id="2" name="图片 12" descr="图层 0"/>
          <p:cNvPicPr>
            <a:picLocks noChangeAspect="1"/>
          </p:cNvPicPr>
          <p:nvPr/>
        </p:nvPicPr>
        <p:blipFill>
          <a:blip r:embed="rId1"/>
          <a:stretch>
            <a:fillRect/>
          </a:stretch>
        </p:blipFill>
        <p:spPr>
          <a:xfrm>
            <a:off x="1493838" y="1697038"/>
            <a:ext cx="633412" cy="515937"/>
          </a:xfrm>
          <a:prstGeom prst="rect">
            <a:avLst/>
          </a:prstGeom>
          <a:noFill/>
          <a:ln w="9525">
            <a:noFill/>
            <a:miter/>
          </a:ln>
        </p:spPr>
      </p:pic>
      <p:pic>
        <p:nvPicPr>
          <p:cNvPr id="3" name="图片 5" descr="图层 0"/>
          <p:cNvPicPr>
            <a:picLocks noChangeAspect="1"/>
          </p:cNvPicPr>
          <p:nvPr/>
        </p:nvPicPr>
        <p:blipFill>
          <a:blip r:embed="rId1"/>
          <a:stretch>
            <a:fillRect/>
          </a:stretch>
        </p:blipFill>
        <p:spPr>
          <a:xfrm>
            <a:off x="1493838" y="815975"/>
            <a:ext cx="633412" cy="515938"/>
          </a:xfrm>
          <a:prstGeom prst="rect">
            <a:avLst/>
          </a:prstGeom>
          <a:noFill/>
          <a:ln w="9525">
            <a:noFill/>
            <a:miter/>
          </a:ln>
        </p:spPr>
      </p:pic>
      <p:pic>
        <p:nvPicPr>
          <p:cNvPr id="4" name="图片 6" descr="图层 0"/>
          <p:cNvPicPr>
            <a:picLocks noChangeAspect="1"/>
          </p:cNvPicPr>
          <p:nvPr/>
        </p:nvPicPr>
        <p:blipFill>
          <a:blip r:embed="rId1"/>
          <a:stretch>
            <a:fillRect/>
          </a:stretch>
        </p:blipFill>
        <p:spPr>
          <a:xfrm>
            <a:off x="1517650" y="2584450"/>
            <a:ext cx="633413" cy="514350"/>
          </a:xfrm>
          <a:prstGeom prst="rect">
            <a:avLst/>
          </a:prstGeom>
          <a:noFill/>
          <a:ln w="9525">
            <a:noFill/>
            <a:miter/>
          </a:ln>
        </p:spPr>
      </p:pic>
      <p:pic>
        <p:nvPicPr>
          <p:cNvPr id="5" name="图片 7" descr="图层 0"/>
          <p:cNvPicPr>
            <a:picLocks noChangeAspect="1"/>
          </p:cNvPicPr>
          <p:nvPr/>
        </p:nvPicPr>
        <p:blipFill>
          <a:blip r:embed="rId1"/>
          <a:stretch>
            <a:fillRect/>
          </a:stretch>
        </p:blipFill>
        <p:spPr>
          <a:xfrm>
            <a:off x="1531938" y="3384550"/>
            <a:ext cx="631825" cy="514350"/>
          </a:xfrm>
          <a:prstGeom prst="rect">
            <a:avLst/>
          </a:prstGeom>
          <a:noFill/>
          <a:ln w="9525">
            <a:noFill/>
            <a:miter/>
          </a:ln>
        </p:spPr>
      </p:pic>
      <p:sp>
        <p:nvSpPr>
          <p:cNvPr id="6" name="文本框 8"/>
          <p:cNvSpPr txBox="1"/>
          <p:nvPr/>
        </p:nvSpPr>
        <p:spPr>
          <a:xfrm>
            <a:off x="1631950" y="887413"/>
            <a:ext cx="382588" cy="482600"/>
          </a:xfrm>
          <a:prstGeom prst="rect">
            <a:avLst/>
          </a:prstGeom>
          <a:noFill/>
          <a:ln w="9525">
            <a:noFill/>
            <a:miter/>
          </a:ln>
        </p:spPr>
        <p:txBody>
          <a:bodyPr wrap="square" anchor="t">
            <a:spAutoFit/>
          </a:bodyPr>
          <a:p>
            <a:pPr lvl="0"/>
            <a:r>
              <a:rPr lang="en-US" altLang="zh-CN" sz="2400" b="1">
                <a:solidFill>
                  <a:srgbClr val="C20A22"/>
                </a:solidFill>
                <a:latin typeface="微软雅黑" pitchFamily="34" charset="-122"/>
                <a:ea typeface="微软雅黑" pitchFamily="34" charset="-122"/>
              </a:rPr>
              <a:t>5</a:t>
            </a:r>
            <a:endParaRPr lang="en-US" altLang="zh-CN" sz="2400" b="1">
              <a:solidFill>
                <a:srgbClr val="C20A22"/>
              </a:solidFill>
              <a:latin typeface="微软雅黑" pitchFamily="34" charset="-122"/>
              <a:ea typeface="微软雅黑" pitchFamily="34" charset="-122"/>
            </a:endParaRPr>
          </a:p>
        </p:txBody>
      </p:sp>
      <p:sp>
        <p:nvSpPr>
          <p:cNvPr id="7" name="文本框 9"/>
          <p:cNvSpPr txBox="1"/>
          <p:nvPr/>
        </p:nvSpPr>
        <p:spPr>
          <a:xfrm>
            <a:off x="1622425" y="1763713"/>
            <a:ext cx="355600" cy="484187"/>
          </a:xfrm>
          <a:prstGeom prst="rect">
            <a:avLst/>
          </a:prstGeom>
          <a:noFill/>
          <a:ln w="9525">
            <a:noFill/>
            <a:miter/>
          </a:ln>
        </p:spPr>
        <p:txBody>
          <a:bodyPr wrap="square" anchor="t">
            <a:spAutoFit/>
          </a:bodyPr>
          <a:p>
            <a:pPr lvl="0"/>
            <a:r>
              <a:rPr lang="en-US" altLang="zh-CN" sz="2400" b="1">
                <a:solidFill>
                  <a:srgbClr val="C20A22"/>
                </a:solidFill>
                <a:latin typeface="微软雅黑" pitchFamily="34" charset="-122"/>
                <a:ea typeface="微软雅黑" pitchFamily="34" charset="-122"/>
              </a:rPr>
              <a:t>6</a:t>
            </a:r>
            <a:endParaRPr lang="en-US" altLang="zh-CN" sz="2400" b="1">
              <a:solidFill>
                <a:srgbClr val="C20A22"/>
              </a:solidFill>
              <a:latin typeface="微软雅黑" pitchFamily="34" charset="-122"/>
              <a:ea typeface="微软雅黑" pitchFamily="34" charset="-122"/>
            </a:endParaRPr>
          </a:p>
        </p:txBody>
      </p:sp>
      <p:sp>
        <p:nvSpPr>
          <p:cNvPr id="8" name="文本框 10"/>
          <p:cNvSpPr txBox="1"/>
          <p:nvPr/>
        </p:nvSpPr>
        <p:spPr>
          <a:xfrm>
            <a:off x="1662113" y="2647950"/>
            <a:ext cx="246062" cy="482600"/>
          </a:xfrm>
          <a:prstGeom prst="rect">
            <a:avLst/>
          </a:prstGeom>
          <a:noFill/>
          <a:ln w="9525">
            <a:noFill/>
            <a:miter/>
          </a:ln>
        </p:spPr>
        <p:txBody>
          <a:bodyPr wrap="square" anchor="t">
            <a:spAutoFit/>
          </a:bodyPr>
          <a:p>
            <a:pPr lvl="0"/>
            <a:r>
              <a:rPr lang="en-US" altLang="zh-CN" sz="2400" b="1">
                <a:solidFill>
                  <a:srgbClr val="C20A22"/>
                </a:solidFill>
                <a:latin typeface="微软雅黑" pitchFamily="34" charset="-122"/>
                <a:ea typeface="微软雅黑" pitchFamily="34" charset="-122"/>
              </a:rPr>
              <a:t>7</a:t>
            </a:r>
            <a:endParaRPr lang="en-US" altLang="zh-CN" sz="2400" b="1">
              <a:solidFill>
                <a:srgbClr val="C20A22"/>
              </a:solidFill>
              <a:latin typeface="微软雅黑" pitchFamily="34" charset="-122"/>
              <a:ea typeface="微软雅黑" pitchFamily="34" charset="-122"/>
            </a:endParaRPr>
          </a:p>
        </p:txBody>
      </p:sp>
      <p:sp>
        <p:nvSpPr>
          <p:cNvPr id="9" name="文本框 11"/>
          <p:cNvSpPr txBox="1"/>
          <p:nvPr/>
        </p:nvSpPr>
        <p:spPr>
          <a:xfrm>
            <a:off x="1663700" y="3446463"/>
            <a:ext cx="165100" cy="482600"/>
          </a:xfrm>
          <a:prstGeom prst="rect">
            <a:avLst/>
          </a:prstGeom>
          <a:noFill/>
          <a:ln w="9525">
            <a:noFill/>
            <a:miter/>
          </a:ln>
        </p:spPr>
        <p:txBody>
          <a:bodyPr wrap="square" anchor="t">
            <a:spAutoFit/>
          </a:bodyPr>
          <a:p>
            <a:pPr lvl="0"/>
            <a:r>
              <a:rPr lang="en-US" altLang="zh-CN" sz="2400" b="1">
                <a:solidFill>
                  <a:srgbClr val="C20A22"/>
                </a:solidFill>
                <a:latin typeface="微软雅黑" pitchFamily="34" charset="-122"/>
                <a:ea typeface="微软雅黑" pitchFamily="34" charset="-122"/>
              </a:rPr>
              <a:t>8</a:t>
            </a:r>
            <a:endParaRPr lang="en-US" altLang="zh-CN" sz="2400" b="1">
              <a:solidFill>
                <a:srgbClr val="C20A22"/>
              </a:solidFill>
              <a:latin typeface="微软雅黑" pitchFamily="34" charset="-122"/>
              <a:ea typeface="微软雅黑" pitchFamily="34" charset="-122"/>
            </a:endParaRPr>
          </a:p>
        </p:txBody>
      </p:sp>
      <p:pic>
        <p:nvPicPr>
          <p:cNvPr id="11" name="图片 10" descr="图片22"/>
          <p:cNvPicPr>
            <a:picLocks noChangeAspect="1"/>
          </p:cNvPicPr>
          <p:nvPr/>
        </p:nvPicPr>
        <p:blipFill>
          <a:blip r:embed="rId2"/>
          <a:stretch>
            <a:fillRect/>
          </a:stretch>
        </p:blipFill>
        <p:spPr>
          <a:xfrm>
            <a:off x="927100" y="4051935"/>
            <a:ext cx="6911340" cy="2498090"/>
          </a:xfrm>
          <a:prstGeom prst="rect">
            <a:avLst/>
          </a:prstGeom>
        </p:spPr>
      </p:pic>
      <p:pic>
        <p:nvPicPr>
          <p:cNvPr id="12" name="图片 11" descr="图片23"/>
          <p:cNvPicPr>
            <a:picLocks noChangeAspect="1"/>
          </p:cNvPicPr>
          <p:nvPr/>
        </p:nvPicPr>
        <p:blipFill>
          <a:blip r:embed="rId3"/>
          <a:stretch>
            <a:fillRect/>
          </a:stretch>
        </p:blipFill>
        <p:spPr>
          <a:xfrm>
            <a:off x="8169910" y="3632835"/>
            <a:ext cx="3362960" cy="299847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文本框 4"/>
          <p:cNvSpPr txBox="1"/>
          <p:nvPr/>
        </p:nvSpPr>
        <p:spPr>
          <a:xfrm>
            <a:off x="1596390" y="923290"/>
            <a:ext cx="10558780" cy="701040"/>
          </a:xfrm>
          <a:prstGeom prst="rect">
            <a:avLst/>
          </a:prstGeom>
          <a:noFill/>
          <a:ln w="9525">
            <a:noFill/>
            <a:miter/>
          </a:ln>
        </p:spPr>
        <p:txBody>
          <a:bodyPr wrap="square" anchor="t">
            <a:spAutoFit/>
          </a:bodyPr>
          <a:p>
            <a:pPr lvl="0"/>
            <a:r>
              <a:rPr lang="zh-CN" altLang="en-US" sz="2000">
                <a:latin typeface="宋体" charset="-122"/>
                <a:ea typeface="宋体" charset="-122"/>
              </a:rPr>
              <a:t>我们可以</a:t>
            </a:r>
            <a:r>
              <a:rPr lang="zh-CN" altLang="en-US" sz="2000">
                <a:solidFill>
                  <a:srgbClr val="FF3399"/>
                </a:solidFill>
                <a:latin typeface="宋体" charset="-122"/>
                <a:ea typeface="宋体" charset="-122"/>
              </a:rPr>
              <a:t>利用慈善主题，策划与慈善相关的活动，扩大影响</a:t>
            </a:r>
            <a:r>
              <a:rPr lang="zh-CN" altLang="en-US" sz="2000">
                <a:latin typeface="宋体" charset="-122"/>
                <a:ea typeface="宋体" charset="-122"/>
              </a:rPr>
              <a:t>，提升合作方在社会上的知名度与美誉度。</a:t>
            </a:r>
            <a:endParaRPr lang="zh-CN" altLang="en-US" sz="2000">
              <a:latin typeface="宋体" charset="-122"/>
              <a:ea typeface="宋体" charset="-122"/>
            </a:endParaRPr>
          </a:p>
        </p:txBody>
      </p:sp>
      <p:sp>
        <p:nvSpPr>
          <p:cNvPr id="28674" name="文本框 5"/>
          <p:cNvSpPr txBox="1"/>
          <p:nvPr/>
        </p:nvSpPr>
        <p:spPr>
          <a:xfrm>
            <a:off x="1558925" y="1953260"/>
            <a:ext cx="13727113" cy="701040"/>
          </a:xfrm>
          <a:prstGeom prst="rect">
            <a:avLst/>
          </a:prstGeom>
          <a:noFill/>
          <a:ln w="9525">
            <a:noFill/>
            <a:miter/>
          </a:ln>
        </p:spPr>
        <p:txBody>
          <a:bodyPr wrap="square" anchor="t">
            <a:spAutoFit/>
          </a:bodyPr>
          <a:p>
            <a:pPr lvl="0"/>
            <a:r>
              <a:rPr lang="zh-CN" altLang="en-US" sz="2000">
                <a:latin typeface="宋体" charset="-122"/>
                <a:ea typeface="宋体" charset="-122"/>
              </a:rPr>
              <a:t>为尽量减轻爱心企业的财务压力，按照慈善总会的要求，我们将为爱心企业提供慈善捐赠发票，</a:t>
            </a:r>
            <a:endParaRPr lang="zh-CN" altLang="en-US" sz="2000">
              <a:latin typeface="宋体" charset="-122"/>
              <a:ea typeface="宋体" charset="-122"/>
            </a:endParaRPr>
          </a:p>
          <a:p>
            <a:pPr lvl="0"/>
            <a:r>
              <a:rPr lang="zh-CN" altLang="en-US" sz="2000">
                <a:latin typeface="宋体" charset="-122"/>
                <a:ea typeface="宋体" charset="-122"/>
              </a:rPr>
              <a:t>用于企业的</a:t>
            </a:r>
            <a:r>
              <a:rPr lang="zh-CN" altLang="en-US" sz="2000">
                <a:solidFill>
                  <a:srgbClr val="FF3399"/>
                </a:solidFill>
                <a:latin typeface="宋体" charset="-122"/>
                <a:ea typeface="宋体" charset="-122"/>
              </a:rPr>
              <a:t>税款抵扣</a:t>
            </a:r>
            <a:r>
              <a:rPr lang="zh-CN" altLang="en-US" sz="2000">
                <a:latin typeface="宋体" charset="-122"/>
                <a:ea typeface="宋体" charset="-122"/>
              </a:rPr>
              <a:t>。让热心于公益事业的企业既做了善事，也为自己赢得一部分免税优惠。</a:t>
            </a:r>
            <a:endParaRPr lang="zh-CN" altLang="en-US" sz="2000">
              <a:latin typeface="宋体" charset="-122"/>
              <a:ea typeface="宋体" charset="-122"/>
            </a:endParaRPr>
          </a:p>
        </p:txBody>
      </p:sp>
      <p:sp>
        <p:nvSpPr>
          <p:cNvPr id="28676" name="文本框 8"/>
          <p:cNvSpPr txBox="1"/>
          <p:nvPr/>
        </p:nvSpPr>
        <p:spPr>
          <a:xfrm>
            <a:off x="1558925" y="3181985"/>
            <a:ext cx="13712825" cy="701040"/>
          </a:xfrm>
          <a:prstGeom prst="rect">
            <a:avLst/>
          </a:prstGeom>
          <a:noFill/>
          <a:ln w="9525">
            <a:noFill/>
            <a:miter/>
          </a:ln>
        </p:spPr>
        <p:txBody>
          <a:bodyPr wrap="square" anchor="t">
            <a:spAutoFit/>
          </a:bodyPr>
          <a:p>
            <a:pPr lvl="0"/>
            <a:r>
              <a:rPr lang="zh-CN" altLang="en-US" sz="2000">
                <a:latin typeface="宋体" charset="-122"/>
                <a:ea typeface="宋体" charset="-122"/>
              </a:rPr>
              <a:t>我们</a:t>
            </a:r>
            <a:r>
              <a:rPr lang="zh-CN" altLang="en-US" sz="2000">
                <a:solidFill>
                  <a:srgbClr val="FF3399"/>
                </a:solidFill>
                <a:latin typeface="宋体" charset="-122"/>
                <a:ea typeface="宋体" charset="-122"/>
              </a:rPr>
              <a:t>拥有强大的新闻界志愿者服务中心（全国300家）</a:t>
            </a:r>
            <a:r>
              <a:rPr lang="zh-CN" altLang="en-US" sz="2000">
                <a:latin typeface="宋体" charset="-122"/>
                <a:ea typeface="宋体" charset="-122"/>
              </a:rPr>
              <a:t>，对于大型品牌营销和事件营销的动作，</a:t>
            </a:r>
            <a:endParaRPr lang="zh-CN" altLang="en-US" sz="2000">
              <a:latin typeface="宋体" charset="-122"/>
              <a:ea typeface="宋体" charset="-122"/>
            </a:endParaRPr>
          </a:p>
          <a:p>
            <a:pPr lvl="0"/>
            <a:r>
              <a:rPr lang="zh-CN" altLang="en-US" sz="2000">
                <a:solidFill>
                  <a:srgbClr val="FF3399"/>
                </a:solidFill>
                <a:latin typeface="宋体" charset="-122"/>
                <a:ea typeface="宋体" charset="-122"/>
              </a:rPr>
              <a:t>拥有丰富的媒体资源和策划经验</a:t>
            </a:r>
            <a:r>
              <a:rPr lang="zh-CN" altLang="en-US" sz="2000">
                <a:latin typeface="宋体" charset="-122"/>
                <a:ea typeface="宋体" charset="-122"/>
              </a:rPr>
              <a:t>。可以满足爱心企业多元化的需求。</a:t>
            </a:r>
            <a:endParaRPr lang="zh-CN" altLang="en-US" sz="2000">
              <a:latin typeface="宋体" charset="-122"/>
              <a:ea typeface="宋体" charset="-122"/>
            </a:endParaRPr>
          </a:p>
        </p:txBody>
      </p:sp>
      <p:pic>
        <p:nvPicPr>
          <p:cNvPr id="28680" name="图片 12" descr="图层 0"/>
          <p:cNvPicPr>
            <a:picLocks noChangeAspect="1"/>
          </p:cNvPicPr>
          <p:nvPr/>
        </p:nvPicPr>
        <p:blipFill>
          <a:blip r:embed="rId1"/>
          <a:stretch>
            <a:fillRect/>
          </a:stretch>
        </p:blipFill>
        <p:spPr>
          <a:xfrm>
            <a:off x="850900" y="1028700"/>
            <a:ext cx="631825" cy="514350"/>
          </a:xfrm>
          <a:prstGeom prst="rect">
            <a:avLst/>
          </a:prstGeom>
          <a:noFill/>
          <a:ln w="9525">
            <a:noFill/>
            <a:miter/>
          </a:ln>
        </p:spPr>
      </p:pic>
      <p:pic>
        <p:nvPicPr>
          <p:cNvPr id="28681" name="图片 4" descr="图层 0"/>
          <p:cNvPicPr>
            <a:picLocks noChangeAspect="1"/>
          </p:cNvPicPr>
          <p:nvPr/>
        </p:nvPicPr>
        <p:blipFill>
          <a:blip r:embed="rId1"/>
          <a:stretch>
            <a:fillRect/>
          </a:stretch>
        </p:blipFill>
        <p:spPr>
          <a:xfrm>
            <a:off x="850900" y="2089150"/>
            <a:ext cx="631825" cy="514350"/>
          </a:xfrm>
          <a:prstGeom prst="rect">
            <a:avLst/>
          </a:prstGeom>
          <a:noFill/>
          <a:ln w="9525">
            <a:noFill/>
            <a:miter/>
          </a:ln>
        </p:spPr>
      </p:pic>
      <p:pic>
        <p:nvPicPr>
          <p:cNvPr id="28682" name="图片 5" descr="图层 0"/>
          <p:cNvPicPr>
            <a:picLocks noChangeAspect="1"/>
          </p:cNvPicPr>
          <p:nvPr/>
        </p:nvPicPr>
        <p:blipFill>
          <a:blip r:embed="rId1"/>
          <a:stretch>
            <a:fillRect/>
          </a:stretch>
        </p:blipFill>
        <p:spPr>
          <a:xfrm>
            <a:off x="850900" y="3311525"/>
            <a:ext cx="631825" cy="514350"/>
          </a:xfrm>
          <a:prstGeom prst="rect">
            <a:avLst/>
          </a:prstGeom>
          <a:noFill/>
          <a:ln w="9525">
            <a:noFill/>
            <a:miter/>
          </a:ln>
        </p:spPr>
      </p:pic>
      <p:sp>
        <p:nvSpPr>
          <p:cNvPr id="28683" name="文本框 6"/>
          <p:cNvSpPr txBox="1"/>
          <p:nvPr/>
        </p:nvSpPr>
        <p:spPr>
          <a:xfrm>
            <a:off x="990600" y="1071563"/>
            <a:ext cx="423863" cy="484187"/>
          </a:xfrm>
          <a:prstGeom prst="rect">
            <a:avLst/>
          </a:prstGeom>
          <a:noFill/>
          <a:ln w="9525">
            <a:noFill/>
            <a:miter/>
          </a:ln>
        </p:spPr>
        <p:txBody>
          <a:bodyPr wrap="square" anchor="t">
            <a:spAutoFit/>
          </a:bodyPr>
          <a:p>
            <a:pPr lvl="0"/>
            <a:r>
              <a:rPr lang="en-US" altLang="zh-CN" sz="2400" b="1">
                <a:solidFill>
                  <a:srgbClr val="C20A22"/>
                </a:solidFill>
                <a:latin typeface="微软雅黑" pitchFamily="34" charset="-122"/>
                <a:ea typeface="微软雅黑" pitchFamily="34" charset="-122"/>
              </a:rPr>
              <a:t>9</a:t>
            </a:r>
            <a:endParaRPr lang="en-US" altLang="zh-CN" sz="2400" b="1">
              <a:solidFill>
                <a:srgbClr val="C20A22"/>
              </a:solidFill>
              <a:latin typeface="微软雅黑" pitchFamily="34" charset="-122"/>
              <a:ea typeface="微软雅黑" pitchFamily="34" charset="-122"/>
            </a:endParaRPr>
          </a:p>
        </p:txBody>
      </p:sp>
      <p:sp>
        <p:nvSpPr>
          <p:cNvPr id="28684" name="文本框 7"/>
          <p:cNvSpPr txBox="1"/>
          <p:nvPr/>
        </p:nvSpPr>
        <p:spPr>
          <a:xfrm>
            <a:off x="911225" y="2103120"/>
            <a:ext cx="600075" cy="483235"/>
          </a:xfrm>
          <a:prstGeom prst="rect">
            <a:avLst/>
          </a:prstGeom>
          <a:noFill/>
          <a:ln w="9525">
            <a:noFill/>
            <a:miter/>
          </a:ln>
        </p:spPr>
        <p:txBody>
          <a:bodyPr wrap="square" anchor="t">
            <a:spAutoFit/>
          </a:bodyPr>
          <a:p>
            <a:pPr lvl="0"/>
            <a:r>
              <a:rPr lang="en-US" altLang="zh-CN" sz="2400" b="1">
                <a:solidFill>
                  <a:srgbClr val="C20A22"/>
                </a:solidFill>
                <a:latin typeface="微软雅黑" pitchFamily="34" charset="-122"/>
                <a:ea typeface="微软雅黑" pitchFamily="34" charset="-122"/>
              </a:rPr>
              <a:t>10</a:t>
            </a:r>
            <a:endParaRPr lang="en-US" altLang="zh-CN" sz="2400" b="1">
              <a:solidFill>
                <a:srgbClr val="C20A22"/>
              </a:solidFill>
              <a:latin typeface="微软雅黑" pitchFamily="34" charset="-122"/>
              <a:ea typeface="微软雅黑" pitchFamily="34" charset="-122"/>
            </a:endParaRPr>
          </a:p>
        </p:txBody>
      </p:sp>
      <p:sp>
        <p:nvSpPr>
          <p:cNvPr id="28685" name="文本框 8"/>
          <p:cNvSpPr txBox="1"/>
          <p:nvPr/>
        </p:nvSpPr>
        <p:spPr>
          <a:xfrm>
            <a:off x="909638" y="3333750"/>
            <a:ext cx="573087" cy="482600"/>
          </a:xfrm>
          <a:prstGeom prst="rect">
            <a:avLst/>
          </a:prstGeom>
          <a:noFill/>
          <a:ln w="9525">
            <a:noFill/>
            <a:miter/>
          </a:ln>
        </p:spPr>
        <p:txBody>
          <a:bodyPr wrap="square" anchor="t">
            <a:spAutoFit/>
          </a:bodyPr>
          <a:p>
            <a:pPr lvl="0"/>
            <a:r>
              <a:rPr lang="en-US" altLang="zh-CN" sz="2400" b="1">
                <a:solidFill>
                  <a:srgbClr val="C20A22"/>
                </a:solidFill>
                <a:latin typeface="微软雅黑" pitchFamily="34" charset="-122"/>
                <a:ea typeface="微软雅黑" pitchFamily="34" charset="-122"/>
              </a:rPr>
              <a:t>11</a:t>
            </a:r>
            <a:endParaRPr lang="en-US" altLang="zh-CN" sz="2400" b="1">
              <a:solidFill>
                <a:srgbClr val="C20A22"/>
              </a:solidFill>
              <a:latin typeface="微软雅黑" pitchFamily="34" charset="-122"/>
              <a:ea typeface="微软雅黑" pitchFamily="34" charset="-122"/>
            </a:endParaRPr>
          </a:p>
        </p:txBody>
      </p:sp>
      <p:pic>
        <p:nvPicPr>
          <p:cNvPr id="4" name="图片 3" descr="图片26"/>
          <p:cNvPicPr>
            <a:picLocks noChangeAspect="1"/>
          </p:cNvPicPr>
          <p:nvPr/>
        </p:nvPicPr>
        <p:blipFill>
          <a:blip r:embed="rId2"/>
          <a:stretch>
            <a:fillRect/>
          </a:stretch>
        </p:blipFill>
        <p:spPr>
          <a:xfrm>
            <a:off x="8150860" y="4197350"/>
            <a:ext cx="3280410" cy="2177415"/>
          </a:xfrm>
          <a:prstGeom prst="rect">
            <a:avLst/>
          </a:prstGeom>
        </p:spPr>
      </p:pic>
      <p:pic>
        <p:nvPicPr>
          <p:cNvPr id="5" name="图片 4" descr="1459407771144198"/>
          <p:cNvPicPr>
            <a:picLocks noChangeAspect="1"/>
          </p:cNvPicPr>
          <p:nvPr/>
        </p:nvPicPr>
        <p:blipFill>
          <a:blip r:embed="rId3"/>
          <a:stretch>
            <a:fillRect/>
          </a:stretch>
        </p:blipFill>
        <p:spPr>
          <a:xfrm>
            <a:off x="4519930" y="4204970"/>
            <a:ext cx="3273425" cy="2182495"/>
          </a:xfrm>
          <a:prstGeom prst="rect">
            <a:avLst/>
          </a:prstGeom>
        </p:spPr>
      </p:pic>
      <p:pic>
        <p:nvPicPr>
          <p:cNvPr id="6" name="图片 5" descr="1458633370326919"/>
          <p:cNvPicPr>
            <a:picLocks noChangeAspect="1"/>
          </p:cNvPicPr>
          <p:nvPr/>
        </p:nvPicPr>
        <p:blipFill>
          <a:blip r:embed="rId4"/>
          <a:stretch>
            <a:fillRect/>
          </a:stretch>
        </p:blipFill>
        <p:spPr>
          <a:xfrm>
            <a:off x="829310" y="4211955"/>
            <a:ext cx="3284220" cy="21844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文本框 1"/>
          <p:cNvSpPr txBox="1"/>
          <p:nvPr/>
        </p:nvSpPr>
        <p:spPr>
          <a:xfrm>
            <a:off x="1267742" y="1091845"/>
            <a:ext cx="6162241" cy="505460"/>
          </a:xfrm>
          <a:prstGeom prst="rect">
            <a:avLst/>
          </a:prstGeom>
          <a:noFill/>
          <a:ln w="9525">
            <a:noFill/>
            <a:miter/>
          </a:ln>
        </p:spPr>
        <p:txBody>
          <a:bodyPr wrap="square" anchor="t">
            <a:spAutoFit/>
          </a:bodyPr>
          <a:p>
            <a:pPr lvl="0"/>
            <a:r>
              <a:rPr lang="en-US" altLang="zh-CN" sz="2540" b="1">
                <a:solidFill>
                  <a:srgbClr val="FF3399"/>
                </a:solidFill>
                <a:latin typeface="微软雅黑" pitchFamily="34" charset="-122"/>
                <a:ea typeface="微软雅黑" pitchFamily="34" charset="-122"/>
              </a:rPr>
              <a:t>一线的品牌合作，一流的爱心硕果</a:t>
            </a:r>
            <a:endParaRPr lang="en-US" altLang="zh-CN" sz="2540" b="1">
              <a:solidFill>
                <a:srgbClr val="FF3399"/>
              </a:solidFill>
              <a:latin typeface="微软雅黑" pitchFamily="34" charset="-122"/>
              <a:ea typeface="微软雅黑" pitchFamily="34" charset="-122"/>
            </a:endParaRPr>
          </a:p>
        </p:txBody>
      </p:sp>
      <p:sp>
        <p:nvSpPr>
          <p:cNvPr id="41986" name="文本框 3"/>
          <p:cNvSpPr txBox="1"/>
          <p:nvPr/>
        </p:nvSpPr>
        <p:spPr>
          <a:xfrm>
            <a:off x="1267742" y="1737000"/>
            <a:ext cx="5500956" cy="362585"/>
          </a:xfrm>
          <a:prstGeom prst="rect">
            <a:avLst/>
          </a:prstGeom>
          <a:noFill/>
          <a:ln w="9525">
            <a:noFill/>
            <a:miter/>
          </a:ln>
        </p:spPr>
        <p:txBody>
          <a:bodyPr wrap="square" anchor="t">
            <a:spAutoFit/>
          </a:bodyPr>
          <a:p>
            <a:pPr lvl="0"/>
            <a:r>
              <a:rPr lang="en-US" altLang="zh-CN" sz="1780" b="1">
                <a:solidFill>
                  <a:schemeClr val="tx1"/>
                </a:solidFill>
                <a:latin typeface="宋体" charset="-122"/>
                <a:ea typeface="宋体" charset="-122"/>
              </a:rPr>
              <a:t>“</a:t>
            </a:r>
            <a:r>
              <a:rPr lang="zh-CN" altLang="en-US" sz="1780" b="1">
                <a:solidFill>
                  <a:schemeClr val="tx1"/>
                </a:solidFill>
                <a:latin typeface="宋体" charset="-122"/>
                <a:ea typeface="宋体" charset="-122"/>
              </a:rPr>
              <a:t>一张纸献爱心行动</a:t>
            </a:r>
            <a:r>
              <a:rPr lang="en-US" altLang="zh-CN" sz="1780" b="1">
                <a:solidFill>
                  <a:schemeClr val="tx1"/>
                </a:solidFill>
                <a:latin typeface="宋体" charset="-122"/>
                <a:ea typeface="宋体" charset="-122"/>
              </a:rPr>
              <a:t>”</a:t>
            </a:r>
            <a:r>
              <a:rPr lang="zh-CN" altLang="en-US" sz="1780" b="1">
                <a:solidFill>
                  <a:schemeClr val="tx1"/>
                </a:solidFill>
                <a:latin typeface="宋体" charset="-122"/>
                <a:ea typeface="宋体" charset="-122"/>
              </a:rPr>
              <a:t>与中国农业银行共同推出爱卡</a:t>
            </a:r>
            <a:endParaRPr lang="zh-CN" altLang="en-US" sz="1780" b="1">
              <a:solidFill>
                <a:schemeClr val="tx1"/>
              </a:solidFill>
              <a:latin typeface="宋体" charset="-122"/>
              <a:ea typeface="宋体" charset="-122"/>
            </a:endParaRPr>
          </a:p>
        </p:txBody>
      </p:sp>
      <p:pic>
        <p:nvPicPr>
          <p:cNvPr id="41987" name="图片 5"/>
          <p:cNvPicPr>
            <a:picLocks noChangeAspect="1"/>
          </p:cNvPicPr>
          <p:nvPr/>
        </p:nvPicPr>
        <p:blipFill>
          <a:blip r:embed="rId1"/>
          <a:stretch>
            <a:fillRect/>
          </a:stretch>
        </p:blipFill>
        <p:spPr>
          <a:xfrm>
            <a:off x="1267742" y="2094230"/>
            <a:ext cx="3247390" cy="856615"/>
          </a:xfrm>
          <a:prstGeom prst="rect">
            <a:avLst/>
          </a:prstGeom>
          <a:noFill/>
          <a:ln w="9525">
            <a:noFill/>
            <a:miter/>
          </a:ln>
        </p:spPr>
      </p:pic>
      <p:sp>
        <p:nvSpPr>
          <p:cNvPr id="41989" name="文本框 2"/>
          <p:cNvSpPr txBox="1"/>
          <p:nvPr/>
        </p:nvSpPr>
        <p:spPr>
          <a:xfrm>
            <a:off x="1267742" y="3035375"/>
            <a:ext cx="7184408" cy="3017520"/>
          </a:xfrm>
          <a:prstGeom prst="rect">
            <a:avLst/>
          </a:prstGeom>
          <a:noFill/>
          <a:ln w="9525">
            <a:noFill/>
            <a:miter/>
          </a:ln>
        </p:spPr>
        <p:txBody>
          <a:bodyPr wrap="square" anchor="t">
            <a:spAutoFit/>
          </a:bodyPr>
          <a:p>
            <a:pPr lvl="0"/>
            <a:r>
              <a:rPr lang="zh-CN" altLang="en-US" sz="1600">
                <a:solidFill>
                  <a:schemeClr val="bg1"/>
                </a:solidFill>
                <a:latin typeface="宋体" charset="0"/>
                <a:ea typeface="宋体" charset="0"/>
              </a:rPr>
              <a:t>“一张纸献爱心行动”联名卡</a:t>
            </a:r>
            <a:endParaRPr lang="zh-CN" altLang="en-US" sz="1600">
              <a:solidFill>
                <a:schemeClr val="bg1"/>
              </a:solidFill>
              <a:latin typeface="宋体" charset="0"/>
              <a:ea typeface="宋体" charset="0"/>
            </a:endParaRPr>
          </a:p>
          <a:p>
            <a:pPr lvl="0"/>
            <a:r>
              <a:rPr lang="zh-CN" altLang="en-US" sz="1600">
                <a:solidFill>
                  <a:schemeClr val="bg1"/>
                </a:solidFill>
                <a:latin typeface="宋体" charset="0"/>
                <a:ea typeface="宋体" charset="0"/>
              </a:rPr>
              <a:t>中国农业银行秉承“责任为先，兼善天下;勇于担当，造福社会”的社会责任理念，始终致力于推动我国慈善事业发展。作为“一张纸献爱心行动”独家金融服务提供商，中国农业银行充分发挥业务品种多样、服务网络覆盖城乡、金融科技领先的整体优势，为“一张纸献爱心行动”研发了面向个人和单位客户的联名卡、慈善定捐产品和多渠道捐赠服务系统，全力配合中华慈善总会在全国范围内推动“一张纸献爱心行动”实施。</a:t>
            </a:r>
            <a:br>
              <a:rPr lang="zh-CN" altLang="en-US" sz="1600">
                <a:solidFill>
                  <a:schemeClr val="bg1"/>
                </a:solidFill>
                <a:latin typeface="宋体" charset="0"/>
                <a:ea typeface="宋体" charset="0"/>
              </a:rPr>
            </a:br>
            <a:endParaRPr lang="zh-CN" altLang="en-US" sz="1600">
              <a:solidFill>
                <a:schemeClr val="bg1"/>
              </a:solidFill>
              <a:latin typeface="宋体" charset="0"/>
              <a:ea typeface="宋体" charset="0"/>
            </a:endParaRPr>
          </a:p>
          <a:p>
            <a:pPr lvl="0"/>
            <a:r>
              <a:rPr lang="zh-CN" altLang="en-US" sz="1600">
                <a:solidFill>
                  <a:schemeClr val="bg1"/>
                </a:solidFill>
                <a:latin typeface="宋体" charset="0"/>
                <a:ea typeface="宋体" charset="0"/>
              </a:rPr>
              <a:t>“一张纸献爱心行动”IC借记卡以中国农业银行IC金穗借记卡为载体面向个人客户发行，具备中国农业银行IC借记卡的所有功能，包括存取现金、转战结算、消费、理财等服务。“一张纸献爱心行动”IC借记卡享有各项慈善金融服务专属优惠。</a:t>
            </a:r>
            <a:endParaRPr lang="zh-CN" altLang="en-US" sz="1600">
              <a:solidFill>
                <a:schemeClr val="bg1"/>
              </a:solidFill>
              <a:latin typeface="宋体" charset="0"/>
              <a:ea typeface="宋体" charset="0"/>
            </a:endParaRPr>
          </a:p>
        </p:txBody>
      </p:sp>
      <p:sp>
        <p:nvSpPr>
          <p:cNvPr id="3" name="文本框 2"/>
          <p:cNvSpPr txBox="1"/>
          <p:nvPr/>
        </p:nvSpPr>
        <p:spPr>
          <a:xfrm>
            <a:off x="1394742" y="3162375"/>
            <a:ext cx="7184408" cy="3017520"/>
          </a:xfrm>
          <a:prstGeom prst="rect">
            <a:avLst/>
          </a:prstGeom>
          <a:noFill/>
          <a:ln w="9525">
            <a:noFill/>
            <a:miter/>
          </a:ln>
        </p:spPr>
        <p:txBody>
          <a:bodyPr wrap="square" anchor="t">
            <a:spAutoFit/>
          </a:bodyPr>
          <a:p>
            <a:pPr lvl="0"/>
            <a:r>
              <a:rPr lang="zh-CN" altLang="en-US" sz="1600">
                <a:solidFill>
                  <a:schemeClr val="tx1"/>
                </a:solidFill>
                <a:latin typeface="宋体" charset="0"/>
                <a:ea typeface="宋体" charset="0"/>
              </a:rPr>
              <a:t>“一张纸献爱心行动”联名卡</a:t>
            </a:r>
            <a:endParaRPr lang="zh-CN" altLang="en-US" sz="1600">
              <a:solidFill>
                <a:schemeClr val="tx1"/>
              </a:solidFill>
              <a:latin typeface="宋体" charset="0"/>
              <a:ea typeface="宋体" charset="0"/>
            </a:endParaRPr>
          </a:p>
          <a:p>
            <a:pPr lvl="0"/>
            <a:r>
              <a:rPr lang="zh-CN" altLang="en-US" sz="1600">
                <a:solidFill>
                  <a:schemeClr val="tx1"/>
                </a:solidFill>
                <a:latin typeface="宋体" charset="0"/>
                <a:ea typeface="宋体" charset="0"/>
              </a:rPr>
              <a:t>中国农业银行秉承“责任为先，兼善天下;勇于担当，造福社会”的社会责任理念，始终致力于推动我国慈善事业发展。作为“一张纸献爱心行动”独家金融服务提供商，中国农业银行充分发挥业务品种多样、服务网络覆盖城乡、金融科技领先的整体优势，为“一张纸献爱心行动”研发了面向个人和单位客户的联名卡、慈善定捐产品和多渠道捐赠服务系统，全力配合中华慈善总会在全国范围内推动“一张纸献爱心行动”实施。</a:t>
            </a:r>
            <a:br>
              <a:rPr lang="zh-CN" altLang="en-US" sz="1600">
                <a:solidFill>
                  <a:schemeClr val="tx1"/>
                </a:solidFill>
                <a:latin typeface="宋体" charset="0"/>
                <a:ea typeface="宋体" charset="0"/>
              </a:rPr>
            </a:br>
            <a:endParaRPr lang="zh-CN" altLang="en-US" sz="1600">
              <a:solidFill>
                <a:schemeClr val="tx1"/>
              </a:solidFill>
              <a:latin typeface="宋体" charset="0"/>
              <a:ea typeface="宋体" charset="0"/>
            </a:endParaRPr>
          </a:p>
          <a:p>
            <a:pPr lvl="0"/>
            <a:r>
              <a:rPr lang="zh-CN" altLang="en-US" sz="1600">
                <a:solidFill>
                  <a:schemeClr val="tx1"/>
                </a:solidFill>
                <a:latin typeface="宋体" charset="0"/>
                <a:ea typeface="宋体" charset="0"/>
              </a:rPr>
              <a:t>“一张纸献爱心行动”IC借记卡以中国农业银行IC金穗借记卡为载体面向个人客户发行，具备中国农业银行IC借记卡的所有功能，包括存取现金、转战结算、消费、理财等服务。“一张纸献爱心行动”IC借记卡享有各项慈善金融服务专属优惠。</a:t>
            </a:r>
            <a:endParaRPr lang="zh-CN" altLang="en-US" sz="1600">
              <a:solidFill>
                <a:schemeClr val="tx1"/>
              </a:solidFill>
              <a:latin typeface="宋体" charset="0"/>
              <a:ea typeface="宋体" charset="0"/>
            </a:endParaRPr>
          </a:p>
        </p:txBody>
      </p:sp>
      <p:pic>
        <p:nvPicPr>
          <p:cNvPr id="41988" name="图片 6"/>
          <p:cNvPicPr>
            <a:picLocks noChangeAspect="1"/>
          </p:cNvPicPr>
          <p:nvPr/>
        </p:nvPicPr>
        <p:blipFill>
          <a:blip r:embed="rId2"/>
          <a:stretch>
            <a:fillRect/>
          </a:stretch>
        </p:blipFill>
        <p:spPr>
          <a:xfrm>
            <a:off x="8545195" y="967740"/>
            <a:ext cx="3234055" cy="4054475"/>
          </a:xfrm>
          <a:prstGeom prst="rect">
            <a:avLst/>
          </a:prstGeom>
          <a:noFill/>
          <a:ln w="9525">
            <a:noFill/>
            <a:miter/>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PPT模版33"/>
          <p:cNvPicPr>
            <a:picLocks noChangeAspect="1"/>
          </p:cNvPicPr>
          <p:nvPr/>
        </p:nvPicPr>
        <p:blipFill>
          <a:blip r:embed="rId1"/>
          <a:stretch>
            <a:fillRect/>
          </a:stretch>
        </p:blipFill>
        <p:spPr>
          <a:xfrm>
            <a:off x="-26670" y="-22860"/>
            <a:ext cx="12272645" cy="6907530"/>
          </a:xfrm>
          <a:prstGeom prst="rect">
            <a:avLst/>
          </a:prstGeom>
        </p:spPr>
      </p:pic>
      <p:sp>
        <p:nvSpPr>
          <p:cNvPr id="4" name="矩形 3"/>
          <p:cNvSpPr/>
          <p:nvPr>
            <p:custDataLst>
              <p:tags r:id="rId2"/>
            </p:custDataLst>
          </p:nvPr>
        </p:nvSpPr>
        <p:spPr>
          <a:xfrm>
            <a:off x="3596640" y="4937760"/>
            <a:ext cx="4991100" cy="691515"/>
          </a:xfrm>
          <a:prstGeom prst="rect">
            <a:avLst/>
          </a:prstGeom>
        </p:spPr>
        <p:txBody>
          <a:bodyPr wrap="square" anchor="ctr" anchorCtr="0">
            <a:normAutofit/>
          </a:bodyPr>
          <a:p>
            <a:pPr algn="ctr"/>
            <a:r>
              <a:rPr lang="en-US" altLang="zh-CN" sz="2400" dirty="0">
                <a:solidFill>
                  <a:schemeClr val="bg1"/>
                </a:solidFill>
              </a:rPr>
              <a:t>www.1paper.org</a:t>
            </a:r>
            <a:endParaRPr lang="en-US" altLang="zh-CN" sz="2400" dirty="0">
              <a:solidFill>
                <a:schemeClr val="bg1"/>
              </a:solidFill>
            </a:endParaRPr>
          </a:p>
        </p:txBody>
      </p:sp>
      <p:grpSp>
        <p:nvGrpSpPr>
          <p:cNvPr id="14" name="组合 13"/>
          <p:cNvGrpSpPr/>
          <p:nvPr>
            <p:custDataLst>
              <p:tags r:id="rId3"/>
            </p:custDataLst>
          </p:nvPr>
        </p:nvGrpSpPr>
        <p:grpSpPr>
          <a:xfrm>
            <a:off x="4478753" y="2147955"/>
            <a:ext cx="3273865" cy="3233362"/>
            <a:chOff x="1587882" y="2019698"/>
            <a:chExt cx="2525486" cy="2494242"/>
          </a:xfrm>
          <a:noFill/>
        </p:grpSpPr>
        <p:sp>
          <p:nvSpPr>
            <p:cNvPr id="9" name="菱形 8"/>
            <p:cNvSpPr/>
            <p:nvPr>
              <p:custDataLst>
                <p:tags r:id="rId4"/>
              </p:custDataLst>
            </p:nvPr>
          </p:nvSpPr>
          <p:spPr>
            <a:xfrm rot="2347181">
              <a:off x="2151927" y="2019699"/>
              <a:ext cx="1397396" cy="1397394"/>
            </a:xfrm>
            <a:prstGeom prst="diamond">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2" name="组合 11"/>
            <p:cNvGrpSpPr/>
            <p:nvPr/>
          </p:nvGrpSpPr>
          <p:grpSpPr>
            <a:xfrm>
              <a:off x="2151927" y="2019699"/>
              <a:ext cx="1397396" cy="1397394"/>
              <a:chOff x="2467068" y="2019699"/>
              <a:chExt cx="1397396" cy="1397394"/>
            </a:xfrm>
            <a:grpFill/>
          </p:grpSpPr>
          <p:sp>
            <p:nvSpPr>
              <p:cNvPr id="8" name="菱形 7"/>
              <p:cNvSpPr/>
              <p:nvPr>
                <p:custDataLst>
                  <p:tags r:id="rId5"/>
                </p:custDataLst>
              </p:nvPr>
            </p:nvSpPr>
            <p:spPr>
              <a:xfrm rot="1246169">
                <a:off x="2467068" y="2019699"/>
                <a:ext cx="1397396" cy="1397394"/>
              </a:xfrm>
              <a:prstGeom prst="diamond">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FFFF"/>
                  </a:solidFill>
                </a:endParaRPr>
              </a:p>
            </p:txBody>
          </p:sp>
          <p:sp>
            <p:nvSpPr>
              <p:cNvPr id="10" name="菱形 9"/>
              <p:cNvSpPr/>
              <p:nvPr>
                <p:custDataLst>
                  <p:tags r:id="rId6"/>
                </p:custDataLst>
              </p:nvPr>
            </p:nvSpPr>
            <p:spPr>
              <a:xfrm rot="9346169">
                <a:off x="2467068" y="2019699"/>
                <a:ext cx="1397396" cy="1397394"/>
              </a:xfrm>
              <a:prstGeom prst="diamond">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FFFF"/>
                  </a:solidFill>
                </a:endParaRPr>
              </a:p>
            </p:txBody>
          </p:sp>
        </p:grpSp>
        <p:sp>
          <p:nvSpPr>
            <p:cNvPr id="11" name="菱形 10"/>
            <p:cNvSpPr/>
            <p:nvPr>
              <p:custDataLst>
                <p:tags r:id="rId7"/>
              </p:custDataLst>
            </p:nvPr>
          </p:nvSpPr>
          <p:spPr>
            <a:xfrm rot="3165356">
              <a:off x="2151927" y="2019699"/>
              <a:ext cx="1397396" cy="1397394"/>
            </a:xfrm>
            <a:prstGeom prst="diamond">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菱形 6"/>
            <p:cNvSpPr/>
            <p:nvPr>
              <p:custDataLst>
                <p:tags r:id="rId8"/>
              </p:custDataLst>
            </p:nvPr>
          </p:nvSpPr>
          <p:spPr>
            <a:xfrm>
              <a:off x="2214831" y="2082603"/>
              <a:ext cx="1271588" cy="1271586"/>
            </a:xfrm>
            <a:prstGeom prst="diamond">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FFFF"/>
                </a:solidFill>
              </a:endParaRPr>
            </a:p>
          </p:txBody>
        </p:sp>
        <p:sp>
          <p:nvSpPr>
            <p:cNvPr id="13" name="矩形 12"/>
            <p:cNvSpPr/>
            <p:nvPr>
              <p:custDataLst>
                <p:tags r:id="rId9"/>
              </p:custDataLst>
            </p:nvPr>
          </p:nvSpPr>
          <p:spPr>
            <a:xfrm>
              <a:off x="1587882" y="3723611"/>
              <a:ext cx="2525486" cy="790329"/>
            </a:xfrm>
            <a:prstGeom prst="rect">
              <a:avLst/>
            </a:prstGeom>
            <a:grpFill/>
            <a:ln>
              <a:noFill/>
            </a:ln>
          </p:spPr>
          <p:txBody>
            <a:bodyPr wrap="square" lIns="0" tIns="0" rIns="0" bIns="0">
              <a:normAutofit/>
            </a:bodyPr>
            <a:p>
              <a:pPr algn="ctr">
                <a:lnSpc>
                  <a:spcPct val="110000"/>
                </a:lnSpc>
              </a:pPr>
              <a:r>
                <a:rPr lang="zh-CN" altLang="en-US" sz="3600" dirty="0">
                  <a:solidFill>
                    <a:schemeClr val="bg1"/>
                  </a:solidFill>
                </a:rPr>
                <a:t>英才招聘</a:t>
              </a:r>
              <a:endParaRPr lang="zh-CN" altLang="en-US" sz="3600" dirty="0">
                <a:solidFill>
                  <a:schemeClr val="bg1"/>
                </a:solidFill>
              </a:endParaRPr>
            </a:p>
          </p:txBody>
        </p:sp>
      </p:grpSp>
      <p:sp>
        <p:nvSpPr>
          <p:cNvPr id="3" name="心形 2"/>
          <p:cNvSpPr/>
          <p:nvPr/>
        </p:nvSpPr>
        <p:spPr>
          <a:xfrm>
            <a:off x="5365750" y="2486660"/>
            <a:ext cx="1504315" cy="1324610"/>
          </a:xfrm>
          <a:prstGeom prst="hear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5675630" y="2680335"/>
            <a:ext cx="946150" cy="914400"/>
          </a:xfrm>
          <a:prstGeom prst="rect">
            <a:avLst/>
          </a:prstGeom>
          <a:noFill/>
        </p:spPr>
        <p:txBody>
          <a:bodyPr wrap="none" rtlCol="0">
            <a:spAutoFit/>
          </a:bodyPr>
          <a:p>
            <a:r>
              <a:rPr lang="en-US" altLang="zh-CN" sz="5400">
                <a:solidFill>
                  <a:srgbClr val="C50922"/>
                </a:solidFill>
              </a:rPr>
              <a:t>04</a:t>
            </a:r>
            <a:endParaRPr lang="en-US" altLang="zh-CN" sz="5400">
              <a:solidFill>
                <a:srgbClr val="C50922"/>
              </a:solidFill>
            </a:endParaRPr>
          </a:p>
        </p:txBody>
      </p:sp>
      <p:sp>
        <p:nvSpPr>
          <p:cNvPr id="41" name="TextBox 15"/>
          <p:cNvSpPr txBox="1"/>
          <p:nvPr/>
        </p:nvSpPr>
        <p:spPr>
          <a:xfrm>
            <a:off x="10481310" y="323850"/>
            <a:ext cx="1548130" cy="313690"/>
          </a:xfrm>
          <a:prstGeom prst="rect">
            <a:avLst/>
          </a:prstGeom>
          <a:noFill/>
          <a:ln w="9525">
            <a:noFill/>
            <a:miter/>
          </a:ln>
        </p:spPr>
        <p:txBody>
          <a:bodyPr wrap="none" anchor="t">
            <a:spAutoFit/>
          </a:bodyPr>
          <a:p>
            <a:pPr lvl="0">
              <a:buFont typeface="Arial" pitchFamily="34" charset="0"/>
              <a:buNone/>
            </a:pPr>
            <a:r>
              <a:rPr lang="en-US" altLang="zh-CN" sz="1400" dirty="0">
                <a:solidFill>
                  <a:schemeClr val="bg1"/>
                </a:solidFill>
                <a:latin typeface="Adobe 黑体 Std R" charset="0"/>
                <a:ea typeface="Adobe 黑体 Std R" charset="0"/>
                <a:sym typeface="Calibri" pitchFamily="34" charset="0"/>
              </a:rPr>
              <a:t>www.1paper.org</a:t>
            </a:r>
            <a:endParaRPr lang="en-US" altLang="zh-CN" sz="1400" dirty="0">
              <a:solidFill>
                <a:schemeClr val="bg1"/>
              </a:solidFill>
              <a:latin typeface="Adobe 黑体 Std R" charset="0"/>
              <a:ea typeface="Adobe 黑体 Std R" charset="0"/>
              <a:sym typeface="Calibri" pitchFamily="34" charset="0"/>
            </a:endParaRPr>
          </a:p>
        </p:txBody>
      </p:sp>
      <p:pic>
        <p:nvPicPr>
          <p:cNvPr id="6" name="图片 5" descr="图片5"/>
          <p:cNvPicPr>
            <a:picLocks noChangeAspect="1"/>
          </p:cNvPicPr>
          <p:nvPr/>
        </p:nvPicPr>
        <p:blipFill>
          <a:blip r:embed="rId10"/>
          <a:stretch>
            <a:fillRect/>
          </a:stretch>
        </p:blipFill>
        <p:spPr>
          <a:xfrm>
            <a:off x="193040" y="248285"/>
            <a:ext cx="2885440" cy="6858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nvSpPr>
        <p:spPr>
          <a:xfrm>
            <a:off x="723265" y="889635"/>
            <a:ext cx="2688590" cy="6432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333333"/>
                </a:solidFill>
                <a:latin typeface="+mj-lt"/>
                <a:ea typeface="+mj-ea"/>
                <a:cs typeface="+mj-cs"/>
              </a:defRPr>
            </a:lvl1pPr>
          </a:lstStyle>
          <a:p>
            <a:pPr algn="l" fontAlgn="base"/>
            <a:r>
              <a:rPr lang="zh-CN" altLang="en-US" sz="2400" b="1" strike="noStrike" noProof="1">
                <a:solidFill>
                  <a:srgbClr val="FF3399"/>
                </a:solidFill>
                <a:latin typeface="微软雅黑" pitchFamily="34" charset="-122"/>
                <a:ea typeface="微软雅黑" pitchFamily="34" charset="-122"/>
                <a:sym typeface="+mn-ea"/>
              </a:rPr>
              <a:t>我们</a:t>
            </a:r>
            <a:r>
              <a:rPr lang="zh-CN" altLang="en-US" sz="2400" b="1" strike="noStrike" noProof="1" smtClean="0">
                <a:solidFill>
                  <a:srgbClr val="FF3399"/>
                </a:solidFill>
                <a:latin typeface="微软雅黑" pitchFamily="34" charset="-122"/>
                <a:ea typeface="微软雅黑" pitchFamily="34" charset="-122"/>
                <a:sym typeface="+mn-ea"/>
              </a:rPr>
              <a:t>的使命与职责</a:t>
            </a:r>
            <a:endParaRPr lang="zh-CN" altLang="en-US" sz="2400" b="1" strike="noStrike" noProof="1">
              <a:solidFill>
                <a:srgbClr val="FF3399"/>
              </a:solidFill>
              <a:effectLst>
                <a:outerShdw blurRad="38100" dist="38100" dir="2700000" algn="tl">
                  <a:srgbClr val="000000">
                    <a:alpha val="43137"/>
                  </a:srgbClr>
                </a:outerShdw>
              </a:effectLst>
              <a:latin typeface="微软雅黑" pitchFamily="34" charset="-122"/>
              <a:ea typeface="微软雅黑" pitchFamily="34" charset="-122"/>
              <a:cs typeface="+mn-cs"/>
              <a:sym typeface="+mn-ea"/>
            </a:endParaRPr>
          </a:p>
        </p:txBody>
      </p:sp>
      <p:sp>
        <p:nvSpPr>
          <p:cNvPr id="4" name="文本框 3"/>
          <p:cNvSpPr txBox="1"/>
          <p:nvPr/>
        </p:nvSpPr>
        <p:spPr>
          <a:xfrm>
            <a:off x="1377698" y="2316510"/>
            <a:ext cx="6891064" cy="2806700"/>
          </a:xfrm>
          <a:prstGeom prst="rect">
            <a:avLst/>
          </a:prstGeom>
          <a:noFill/>
        </p:spPr>
        <p:txBody>
          <a:bodyPr wrap="square" rtlCol="0">
            <a:spAutoFit/>
          </a:bodyPr>
          <a:p>
            <a:pPr fontAlgn="base">
              <a:buNone/>
            </a:pPr>
            <a:r>
              <a:rPr lang="en-US" altLang="zh-CN" sz="2030" strike="noStrike" noProof="1">
                <a:solidFill>
                  <a:schemeClr val="tx2"/>
                </a:solidFill>
                <a:latin typeface="微软雅黑" charset="0"/>
                <a:ea typeface="微软雅黑" charset="0"/>
                <a:cs typeface="+mn-ea"/>
                <a:sym typeface="+mn-ea"/>
              </a:rPr>
              <a:t>1.</a:t>
            </a:r>
            <a:r>
              <a:rPr lang="zh-CN" altLang="en-US" sz="2030" strike="noStrike" noProof="1">
                <a:solidFill>
                  <a:schemeClr val="tx2"/>
                </a:solidFill>
                <a:latin typeface="微软雅黑" charset="0"/>
                <a:ea typeface="微软雅黑" charset="0"/>
                <a:cs typeface="+mn-ea"/>
                <a:sym typeface="+mn-ea"/>
              </a:rPr>
              <a:t>让中华慈善总会</a:t>
            </a:r>
            <a:r>
              <a:rPr lang="en-US" altLang="zh-CN" sz="2030" strike="noStrike" noProof="1">
                <a:solidFill>
                  <a:schemeClr val="tx2"/>
                </a:solidFill>
                <a:latin typeface="微软雅黑" charset="0"/>
                <a:ea typeface="微软雅黑" charset="0"/>
                <a:cs typeface="+mn-ea"/>
                <a:sym typeface="+mn-ea"/>
              </a:rPr>
              <a:t>“</a:t>
            </a:r>
            <a:r>
              <a:rPr lang="zh-CN" altLang="en-US" sz="2030" strike="noStrike" noProof="1">
                <a:solidFill>
                  <a:schemeClr val="tx2"/>
                </a:solidFill>
                <a:latin typeface="微软雅黑" charset="0"/>
                <a:ea typeface="微软雅黑" charset="0"/>
                <a:cs typeface="+mn-ea"/>
                <a:sym typeface="+mn-ea"/>
              </a:rPr>
              <a:t>一张纸献爱心</a:t>
            </a:r>
            <a:r>
              <a:rPr lang="en-US" altLang="zh-CN" sz="2030" strike="noStrike" noProof="1">
                <a:solidFill>
                  <a:schemeClr val="tx2"/>
                </a:solidFill>
                <a:latin typeface="微软雅黑" charset="0"/>
                <a:ea typeface="微软雅黑" charset="0"/>
                <a:cs typeface="+mn-ea"/>
                <a:sym typeface="+mn-ea"/>
              </a:rPr>
              <a:t>”</a:t>
            </a:r>
            <a:r>
              <a:rPr lang="zh-CN" altLang="en-US" sz="2285" strike="noStrike" noProof="1">
                <a:solidFill>
                  <a:schemeClr val="tx2"/>
                </a:solidFill>
                <a:latin typeface="微软雅黑" charset="0"/>
                <a:ea typeface="微软雅黑" charset="0"/>
                <a:cs typeface="+mn-ea"/>
                <a:sym typeface="+mn-ea"/>
              </a:rPr>
              <a:t>行动运营更平稳高效。</a:t>
            </a:r>
            <a:endParaRPr lang="zh-CN" altLang="en-US" sz="2285" strike="noStrike" noProof="1">
              <a:solidFill>
                <a:schemeClr val="tx2"/>
              </a:solidFill>
              <a:latin typeface="微软雅黑" charset="0"/>
              <a:ea typeface="微软雅黑" charset="0"/>
              <a:sym typeface="+mn-ea"/>
            </a:endParaRPr>
          </a:p>
          <a:p>
            <a:pPr fontAlgn="base">
              <a:buNone/>
            </a:pPr>
            <a:endParaRPr lang="zh-CN" altLang="en-US" sz="2540" strike="noStrike" noProof="1">
              <a:solidFill>
                <a:schemeClr val="tx2"/>
              </a:solidFill>
              <a:latin typeface="微软雅黑" charset="0"/>
              <a:ea typeface="微软雅黑" charset="0"/>
              <a:sym typeface="+mn-ea"/>
            </a:endParaRPr>
          </a:p>
          <a:p>
            <a:pPr fontAlgn="base">
              <a:buNone/>
            </a:pPr>
            <a:r>
              <a:rPr lang="en-US" altLang="zh-CN" sz="2030" strike="noStrike" noProof="1">
                <a:solidFill>
                  <a:schemeClr val="tx2"/>
                </a:solidFill>
                <a:latin typeface="微软雅黑" charset="0"/>
                <a:ea typeface="微软雅黑" charset="0"/>
                <a:cs typeface="+mn-ea"/>
                <a:sym typeface="+mn-ea"/>
              </a:rPr>
              <a:t>2.</a:t>
            </a:r>
            <a:r>
              <a:rPr lang="zh-CN" altLang="en-US" sz="2285" strike="noStrike" noProof="1">
                <a:solidFill>
                  <a:schemeClr val="tx2"/>
                </a:solidFill>
                <a:latin typeface="微软雅黑" charset="0"/>
                <a:ea typeface="微软雅黑" charset="0"/>
                <a:cs typeface="+mn-ea"/>
                <a:sym typeface="+mn-ea"/>
              </a:rPr>
              <a:t>对项目、网站及线下活动运营进行必要的成本控制。</a:t>
            </a:r>
            <a:endParaRPr lang="zh-CN" altLang="en-US" sz="2285" strike="noStrike" noProof="1">
              <a:solidFill>
                <a:schemeClr val="tx2"/>
              </a:solidFill>
              <a:latin typeface="微软雅黑" charset="0"/>
              <a:ea typeface="微软雅黑" charset="0"/>
              <a:sym typeface="+mn-ea"/>
            </a:endParaRPr>
          </a:p>
          <a:p>
            <a:pPr fontAlgn="base">
              <a:buNone/>
            </a:pPr>
            <a:endParaRPr lang="zh-CN" altLang="en-US" sz="2540" strike="noStrike" noProof="1">
              <a:solidFill>
                <a:schemeClr val="tx2"/>
              </a:solidFill>
              <a:latin typeface="微软雅黑" charset="0"/>
              <a:ea typeface="微软雅黑" charset="0"/>
              <a:sym typeface="+mn-ea"/>
            </a:endParaRPr>
          </a:p>
          <a:p>
            <a:pPr fontAlgn="base">
              <a:buNone/>
            </a:pPr>
            <a:r>
              <a:rPr lang="en-US" altLang="zh-CN" sz="2030" strike="noStrike" noProof="1">
                <a:solidFill>
                  <a:schemeClr val="tx2"/>
                </a:solidFill>
                <a:latin typeface="微软雅黑" charset="0"/>
                <a:ea typeface="微软雅黑" charset="0"/>
                <a:cs typeface="+mn-ea"/>
                <a:sym typeface="+mn-ea"/>
              </a:rPr>
              <a:t>3.</a:t>
            </a:r>
            <a:r>
              <a:rPr lang="zh-CN" altLang="en-US" sz="2285" strike="noStrike" noProof="1">
                <a:solidFill>
                  <a:schemeClr val="tx2"/>
                </a:solidFill>
                <a:latin typeface="微软雅黑" charset="0"/>
                <a:ea typeface="微软雅黑" charset="0"/>
                <a:cs typeface="+mn-ea"/>
                <a:sym typeface="+mn-ea"/>
              </a:rPr>
              <a:t>保障募捐人、受捐人及总会相关平台运转安全。</a:t>
            </a:r>
            <a:endParaRPr lang="zh-CN" altLang="en-US" sz="2285" strike="noStrike" noProof="1">
              <a:solidFill>
                <a:schemeClr val="tx2"/>
              </a:solidFill>
              <a:latin typeface="微软雅黑" charset="0"/>
              <a:ea typeface="微软雅黑" charset="0"/>
              <a:sym typeface="+mn-ea"/>
            </a:endParaRPr>
          </a:p>
          <a:p>
            <a:pPr fontAlgn="base">
              <a:buNone/>
            </a:pPr>
            <a:endParaRPr lang="zh-CN" altLang="en-US" sz="2540" strike="noStrike" noProof="1">
              <a:solidFill>
                <a:schemeClr val="tx2"/>
              </a:solidFill>
              <a:latin typeface="微软雅黑" charset="0"/>
              <a:ea typeface="微软雅黑" charset="0"/>
              <a:sym typeface="+mn-ea"/>
            </a:endParaRPr>
          </a:p>
          <a:p>
            <a:pPr fontAlgn="base">
              <a:buNone/>
            </a:pPr>
            <a:r>
              <a:rPr lang="en-US" altLang="zh-CN" sz="2030" strike="noStrike" noProof="1">
                <a:solidFill>
                  <a:schemeClr val="tx2"/>
                </a:solidFill>
                <a:latin typeface="微软雅黑" charset="0"/>
                <a:ea typeface="微软雅黑" charset="0"/>
                <a:cs typeface="+mn-ea"/>
                <a:sym typeface="+mn-ea"/>
              </a:rPr>
              <a:t>4.</a:t>
            </a:r>
            <a:r>
              <a:rPr lang="zh-CN" altLang="en-US" sz="2030" strike="noStrike" noProof="1">
                <a:solidFill>
                  <a:schemeClr val="tx2"/>
                </a:solidFill>
                <a:latin typeface="微软雅黑" charset="0"/>
                <a:ea typeface="微软雅黑" charset="0"/>
                <a:cs typeface="+mn-ea"/>
                <a:sym typeface="+mn-ea"/>
              </a:rPr>
              <a:t>重申中国慈善事业道德使命，维护中国慈善事业信誉</a:t>
            </a:r>
            <a:r>
              <a:rPr lang="zh-CN" altLang="en-US" sz="2030" strike="noStrike" noProof="1">
                <a:solidFill>
                  <a:schemeClr val="accent5"/>
                </a:solidFill>
                <a:latin typeface="微软雅黑" charset="0"/>
                <a:ea typeface="微软雅黑" charset="0"/>
                <a:cs typeface="+mn-ea"/>
                <a:sym typeface="+mn-ea"/>
              </a:rPr>
              <a:t>。</a:t>
            </a:r>
            <a:endParaRPr lang="zh-CN" altLang="en-US" sz="2030" strike="noStrike" noProof="1">
              <a:solidFill>
                <a:schemeClr val="accent5"/>
              </a:solidFill>
              <a:latin typeface="微软雅黑" charset="0"/>
              <a:ea typeface="微软雅黑" charset="0"/>
              <a:sym typeface="+mn-ea"/>
            </a:endParaRPr>
          </a:p>
          <a:p>
            <a:pPr fontAlgn="base"/>
            <a:endParaRPr lang="zh-CN" altLang="en-US" sz="1145" strike="noStrike" noProof="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8130" name="图片 5"/>
          <p:cNvPicPr>
            <a:picLocks noChangeAspect="1"/>
          </p:cNvPicPr>
          <p:nvPr/>
        </p:nvPicPr>
        <p:blipFill>
          <a:blip r:embed="rId1"/>
          <a:stretch>
            <a:fillRect/>
          </a:stretch>
        </p:blipFill>
        <p:spPr>
          <a:xfrm>
            <a:off x="8217351" y="1221763"/>
            <a:ext cx="1668331" cy="1662283"/>
          </a:xfrm>
          <a:prstGeom prst="rect">
            <a:avLst/>
          </a:prstGeom>
          <a:noFill/>
          <a:ln w="9525">
            <a:noFill/>
            <a:miter/>
          </a:ln>
        </p:spPr>
      </p:pic>
      <p:grpSp>
        <p:nvGrpSpPr>
          <p:cNvPr id="48131" name="Group 11"/>
          <p:cNvGrpSpPr/>
          <p:nvPr/>
        </p:nvGrpSpPr>
        <p:grpSpPr>
          <a:xfrm>
            <a:off x="8455252" y="1847765"/>
            <a:ext cx="1087691" cy="1308455"/>
            <a:chOff x="1380" y="1216"/>
            <a:chExt cx="898" cy="1081"/>
          </a:xfrm>
        </p:grpSpPr>
        <p:sp>
          <p:nvSpPr>
            <p:cNvPr id="9" name="Freeform 13"/>
            <p:cNvSpPr>
              <a:spLocks noChangeArrowheads="1"/>
            </p:cNvSpPr>
            <p:nvPr/>
          </p:nvSpPr>
          <p:spPr bwMode="auto">
            <a:xfrm rot="66259" flipH="1">
              <a:off x="1380" y="1223"/>
              <a:ext cx="898" cy="1074"/>
            </a:xfrm>
            <a:custGeom>
              <a:avLst/>
              <a:gdLst>
                <a:gd name="T0" fmla="*/ 373 w 3312"/>
                <a:gd name="T1" fmla="*/ 189 h 3962"/>
                <a:gd name="T2" fmla="*/ 444 w 3312"/>
                <a:gd name="T3" fmla="*/ 249 h 3962"/>
                <a:gd name="T4" fmla="*/ 522 w 3312"/>
                <a:gd name="T5" fmla="*/ 192 h 3962"/>
                <a:gd name="T6" fmla="*/ 797 w 3312"/>
                <a:gd name="T7" fmla="*/ 18 h 3962"/>
                <a:gd name="T8" fmla="*/ 869 w 3312"/>
                <a:gd name="T9" fmla="*/ 21 h 3962"/>
                <a:gd name="T10" fmla="*/ 833 w 3312"/>
                <a:gd name="T11" fmla="*/ 120 h 3962"/>
                <a:gd name="T12" fmla="*/ 580 w 3312"/>
                <a:gd name="T13" fmla="*/ 293 h 3962"/>
                <a:gd name="T14" fmla="*/ 671 w 3312"/>
                <a:gd name="T15" fmla="*/ 643 h 3962"/>
                <a:gd name="T16" fmla="*/ 610 w 3312"/>
                <a:gd name="T17" fmla="*/ 660 h 3962"/>
                <a:gd name="T18" fmla="*/ 709 w 3312"/>
                <a:gd name="T19" fmla="*/ 973 h 3962"/>
                <a:gd name="T20" fmla="*/ 688 w 3312"/>
                <a:gd name="T21" fmla="*/ 1064 h 3962"/>
                <a:gd name="T22" fmla="*/ 604 w 3312"/>
                <a:gd name="T23" fmla="*/ 1000 h 3962"/>
                <a:gd name="T24" fmla="*/ 485 w 3312"/>
                <a:gd name="T25" fmla="*/ 687 h 3962"/>
                <a:gd name="T26" fmla="*/ 383 w 3312"/>
                <a:gd name="T27" fmla="*/ 687 h 3962"/>
                <a:gd name="T28" fmla="*/ 285 w 3312"/>
                <a:gd name="T29" fmla="*/ 1000 h 3962"/>
                <a:gd name="T30" fmla="*/ 214 w 3312"/>
                <a:gd name="T31" fmla="*/ 1064 h 3962"/>
                <a:gd name="T32" fmla="*/ 183 w 3312"/>
                <a:gd name="T33" fmla="*/ 970 h 3962"/>
                <a:gd name="T34" fmla="*/ 271 w 3312"/>
                <a:gd name="T35" fmla="*/ 667 h 3962"/>
                <a:gd name="T36" fmla="*/ 204 w 3312"/>
                <a:gd name="T37" fmla="*/ 650 h 3962"/>
                <a:gd name="T38" fmla="*/ 305 w 3312"/>
                <a:gd name="T39" fmla="*/ 293 h 3962"/>
                <a:gd name="T40" fmla="*/ 38 w 3312"/>
                <a:gd name="T41" fmla="*/ 135 h 3962"/>
                <a:gd name="T42" fmla="*/ 16 w 3312"/>
                <a:gd name="T43" fmla="*/ 49 h 3962"/>
                <a:gd name="T44" fmla="*/ 105 w 3312"/>
                <a:gd name="T45" fmla="*/ 44 h 3962"/>
                <a:gd name="T46" fmla="*/ 373 w 3312"/>
                <a:gd name="T47" fmla="*/ 189 h 39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FEE3AC"/>
            </a:solidFill>
            <a:ln w="9525">
              <a:round/>
            </a:ln>
            <a:scene3d>
              <a:camera prst="legacyPerspectiveFront">
                <a:rot lat="20099998" lon="1500000" rev="0"/>
              </a:camera>
              <a:lightRig rig="legacyFlat2" dir="t"/>
            </a:scene3d>
            <a:sp3d extrusionH="100000" prstMaterial="legacyMetal">
              <a:bevelT w="13500" h="13500" prst="angle"/>
              <a:bevelB w="13500" h="13500" prst="angle"/>
              <a:extrusionClr>
                <a:srgbClr val="FFB219"/>
              </a:extrusionClr>
            </a:sp3d>
          </p:spPr>
          <p:txBody>
            <a:bodyPr>
              <a:flatTx/>
            </a:bodyPr>
            <a:lstStyle>
              <a:defPPr>
                <a:defRPr lang="zh-CN"/>
              </a:defPPr>
              <a:lvl1pPr algn="l" defTabSz="912495" rtl="0" eaLnBrk="0" fontAlgn="base" hangingPunct="0">
                <a:spcBef>
                  <a:spcPct val="0"/>
                </a:spcBef>
                <a:spcAft>
                  <a:spcPct val="0"/>
                </a:spcAft>
                <a:defRPr kern="1200">
                  <a:solidFill>
                    <a:srgbClr val="000000"/>
                  </a:solidFill>
                  <a:latin typeface="Arial" pitchFamily="34" charset="0"/>
                  <a:ea typeface="宋体" pitchFamily="2" charset="-122"/>
                  <a:cs typeface="+mn-ea"/>
                </a:defRPr>
              </a:lvl1pPr>
              <a:lvl2pPr marL="457200" algn="l" defTabSz="912495" rtl="0" eaLnBrk="0" fontAlgn="base" hangingPunct="0">
                <a:spcBef>
                  <a:spcPct val="0"/>
                </a:spcBef>
                <a:spcAft>
                  <a:spcPct val="0"/>
                </a:spcAft>
                <a:defRPr kern="1200">
                  <a:solidFill>
                    <a:srgbClr val="000000"/>
                  </a:solidFill>
                  <a:latin typeface="Arial" pitchFamily="34" charset="0"/>
                  <a:ea typeface="宋体" pitchFamily="2" charset="-122"/>
                  <a:cs typeface="+mn-ea"/>
                </a:defRPr>
              </a:lvl2pPr>
              <a:lvl3pPr marL="913130" indent="1905" algn="l" defTabSz="912495" rtl="0" eaLnBrk="0" fontAlgn="base" hangingPunct="0">
                <a:spcBef>
                  <a:spcPct val="0"/>
                </a:spcBef>
                <a:spcAft>
                  <a:spcPct val="0"/>
                </a:spcAft>
                <a:defRPr kern="1200">
                  <a:solidFill>
                    <a:srgbClr val="000000"/>
                  </a:solidFill>
                  <a:latin typeface="Arial" pitchFamily="34" charset="0"/>
                  <a:ea typeface="宋体" pitchFamily="2" charset="-122"/>
                  <a:cs typeface="+mn-ea"/>
                </a:defRPr>
              </a:lvl3pPr>
              <a:lvl4pPr marL="1368425" indent="3175" algn="l" defTabSz="912495" rtl="0" eaLnBrk="0" fontAlgn="base" hangingPunct="0">
                <a:spcBef>
                  <a:spcPct val="0"/>
                </a:spcBef>
                <a:spcAft>
                  <a:spcPct val="0"/>
                </a:spcAft>
                <a:defRPr kern="1200">
                  <a:solidFill>
                    <a:srgbClr val="000000"/>
                  </a:solidFill>
                  <a:latin typeface="Arial" pitchFamily="34" charset="0"/>
                  <a:ea typeface="宋体" pitchFamily="2" charset="-122"/>
                  <a:cs typeface="+mn-ea"/>
                </a:defRPr>
              </a:lvl4pPr>
              <a:lvl5pPr marL="1825625" indent="3175" algn="l" defTabSz="912495" rtl="0" eaLnBrk="0" fontAlgn="base" hangingPunct="0">
                <a:spcBef>
                  <a:spcPct val="0"/>
                </a:spcBef>
                <a:spcAft>
                  <a:spcPct val="0"/>
                </a:spcAft>
                <a:defRPr kern="1200">
                  <a:solidFill>
                    <a:srgbClr val="000000"/>
                  </a:solidFill>
                  <a:latin typeface="Arial" pitchFamily="34" charset="0"/>
                  <a:ea typeface="宋体" pitchFamily="2" charset="-122"/>
                  <a:cs typeface="+mn-ea"/>
                </a:defRPr>
              </a:lvl5pPr>
              <a:lvl6pPr marL="2286000" algn="l" defTabSz="914400" rtl="0" eaLnBrk="1" latinLnBrk="0" hangingPunct="1">
                <a:defRPr kern="1200">
                  <a:solidFill>
                    <a:srgbClr val="000000"/>
                  </a:solidFill>
                  <a:latin typeface="Arial" pitchFamily="34" charset="0"/>
                  <a:ea typeface="宋体" pitchFamily="2" charset="-122"/>
                  <a:cs typeface="+mn-ea"/>
                </a:defRPr>
              </a:lvl6pPr>
              <a:lvl7pPr marL="2743200" algn="l" defTabSz="914400" rtl="0" eaLnBrk="1" latinLnBrk="0" hangingPunct="1">
                <a:defRPr kern="1200">
                  <a:solidFill>
                    <a:srgbClr val="000000"/>
                  </a:solidFill>
                  <a:latin typeface="Arial" pitchFamily="34" charset="0"/>
                  <a:ea typeface="宋体" pitchFamily="2" charset="-122"/>
                  <a:cs typeface="+mn-ea"/>
                </a:defRPr>
              </a:lvl7pPr>
              <a:lvl8pPr marL="3200400" algn="l" defTabSz="914400" rtl="0" eaLnBrk="1" latinLnBrk="0" hangingPunct="1">
                <a:defRPr kern="1200">
                  <a:solidFill>
                    <a:srgbClr val="000000"/>
                  </a:solidFill>
                  <a:latin typeface="Arial" pitchFamily="34" charset="0"/>
                  <a:ea typeface="宋体" pitchFamily="2" charset="-122"/>
                  <a:cs typeface="+mn-ea"/>
                </a:defRPr>
              </a:lvl8pPr>
              <a:lvl9pPr marL="3657600" algn="l" defTabSz="914400" rtl="0" eaLnBrk="1" latinLnBrk="0" hangingPunct="1">
                <a:defRPr kern="1200">
                  <a:solidFill>
                    <a:srgbClr val="000000"/>
                  </a:solidFill>
                  <a:latin typeface="Arial" pitchFamily="34" charset="0"/>
                  <a:ea typeface="宋体" pitchFamily="2" charset="-122"/>
                  <a:cs typeface="+mn-ea"/>
                </a:defRPr>
              </a:lvl9pPr>
            </a:lstStyle>
            <a:p>
              <a:pPr fontAlgn="base"/>
              <a:endParaRPr lang="zh-CN" altLang="en-US" sz="2790" strike="noStrike" noProof="1"/>
            </a:p>
          </p:txBody>
        </p:sp>
        <p:sp>
          <p:nvSpPr>
            <p:cNvPr id="8" name="Oval 12"/>
            <p:cNvSpPr>
              <a:spLocks noChangeArrowheads="1"/>
            </p:cNvSpPr>
            <p:nvPr/>
          </p:nvSpPr>
          <p:spPr bwMode="auto">
            <a:xfrm rot="66259" flipH="1">
              <a:off x="1727" y="1216"/>
              <a:ext cx="234" cy="228"/>
            </a:xfrm>
            <a:prstGeom prst="ellipse">
              <a:avLst/>
            </a:prstGeom>
            <a:solidFill>
              <a:srgbClr val="FEE3AC"/>
            </a:solidFill>
            <a:ln w="9525">
              <a:round/>
            </a:ln>
            <a:scene3d>
              <a:camera prst="legacyPerspectiveFront">
                <a:rot lat="20099998" lon="1500000" rev="0"/>
              </a:camera>
              <a:lightRig rig="legacyFlat2" dir="t"/>
            </a:scene3d>
            <a:sp3d extrusionH="100000" prstMaterial="legacyMetal">
              <a:bevelT w="13500" h="13500" prst="angle"/>
              <a:bevelB w="13500" h="13500" prst="angle"/>
              <a:extrusionClr>
                <a:srgbClr val="FFB219"/>
              </a:extrusionClr>
            </a:sp3d>
          </p:spPr>
          <p:txBody>
            <a:bodyPr wrap="none" anchor="ctr">
              <a:flatTx/>
            </a:bodyPr>
            <a:lstStyle>
              <a:defPPr>
                <a:defRPr lang="zh-CN"/>
              </a:defPPr>
              <a:lvl1pPr algn="l" defTabSz="912495" rtl="0" eaLnBrk="0" fontAlgn="base" hangingPunct="0">
                <a:spcBef>
                  <a:spcPct val="0"/>
                </a:spcBef>
                <a:spcAft>
                  <a:spcPct val="0"/>
                </a:spcAft>
                <a:defRPr kern="1200">
                  <a:solidFill>
                    <a:srgbClr val="000000"/>
                  </a:solidFill>
                  <a:latin typeface="Arial" pitchFamily="34" charset="0"/>
                  <a:ea typeface="宋体" pitchFamily="2" charset="-122"/>
                  <a:cs typeface="+mn-ea"/>
                </a:defRPr>
              </a:lvl1pPr>
              <a:lvl2pPr marL="457200" algn="l" defTabSz="912495" rtl="0" eaLnBrk="0" fontAlgn="base" hangingPunct="0">
                <a:spcBef>
                  <a:spcPct val="0"/>
                </a:spcBef>
                <a:spcAft>
                  <a:spcPct val="0"/>
                </a:spcAft>
                <a:defRPr kern="1200">
                  <a:solidFill>
                    <a:srgbClr val="000000"/>
                  </a:solidFill>
                  <a:latin typeface="Arial" pitchFamily="34" charset="0"/>
                  <a:ea typeface="宋体" pitchFamily="2" charset="-122"/>
                  <a:cs typeface="+mn-ea"/>
                </a:defRPr>
              </a:lvl2pPr>
              <a:lvl3pPr marL="913130" indent="1905" algn="l" defTabSz="912495" rtl="0" eaLnBrk="0" fontAlgn="base" hangingPunct="0">
                <a:spcBef>
                  <a:spcPct val="0"/>
                </a:spcBef>
                <a:spcAft>
                  <a:spcPct val="0"/>
                </a:spcAft>
                <a:defRPr kern="1200">
                  <a:solidFill>
                    <a:srgbClr val="000000"/>
                  </a:solidFill>
                  <a:latin typeface="Arial" pitchFamily="34" charset="0"/>
                  <a:ea typeface="宋体" pitchFamily="2" charset="-122"/>
                  <a:cs typeface="+mn-ea"/>
                </a:defRPr>
              </a:lvl3pPr>
              <a:lvl4pPr marL="1368425" indent="3175" algn="l" defTabSz="912495" rtl="0" eaLnBrk="0" fontAlgn="base" hangingPunct="0">
                <a:spcBef>
                  <a:spcPct val="0"/>
                </a:spcBef>
                <a:spcAft>
                  <a:spcPct val="0"/>
                </a:spcAft>
                <a:defRPr kern="1200">
                  <a:solidFill>
                    <a:srgbClr val="000000"/>
                  </a:solidFill>
                  <a:latin typeface="Arial" pitchFamily="34" charset="0"/>
                  <a:ea typeface="宋体" pitchFamily="2" charset="-122"/>
                  <a:cs typeface="+mn-ea"/>
                </a:defRPr>
              </a:lvl4pPr>
              <a:lvl5pPr marL="1825625" indent="3175" algn="l" defTabSz="912495" rtl="0" eaLnBrk="0" fontAlgn="base" hangingPunct="0">
                <a:spcBef>
                  <a:spcPct val="0"/>
                </a:spcBef>
                <a:spcAft>
                  <a:spcPct val="0"/>
                </a:spcAft>
                <a:defRPr kern="1200">
                  <a:solidFill>
                    <a:srgbClr val="000000"/>
                  </a:solidFill>
                  <a:latin typeface="Arial" pitchFamily="34" charset="0"/>
                  <a:ea typeface="宋体" pitchFamily="2" charset="-122"/>
                  <a:cs typeface="+mn-ea"/>
                </a:defRPr>
              </a:lvl5pPr>
              <a:lvl6pPr marL="2286000" algn="l" defTabSz="914400" rtl="0" eaLnBrk="1" latinLnBrk="0" hangingPunct="1">
                <a:defRPr kern="1200">
                  <a:solidFill>
                    <a:srgbClr val="000000"/>
                  </a:solidFill>
                  <a:latin typeface="Arial" pitchFamily="34" charset="0"/>
                  <a:ea typeface="宋体" pitchFamily="2" charset="-122"/>
                  <a:cs typeface="+mn-ea"/>
                </a:defRPr>
              </a:lvl6pPr>
              <a:lvl7pPr marL="2743200" algn="l" defTabSz="914400" rtl="0" eaLnBrk="1" latinLnBrk="0" hangingPunct="1">
                <a:defRPr kern="1200">
                  <a:solidFill>
                    <a:srgbClr val="000000"/>
                  </a:solidFill>
                  <a:latin typeface="Arial" pitchFamily="34" charset="0"/>
                  <a:ea typeface="宋体" pitchFamily="2" charset="-122"/>
                  <a:cs typeface="+mn-ea"/>
                </a:defRPr>
              </a:lvl7pPr>
              <a:lvl8pPr marL="3200400" algn="l" defTabSz="914400" rtl="0" eaLnBrk="1" latinLnBrk="0" hangingPunct="1">
                <a:defRPr kern="1200">
                  <a:solidFill>
                    <a:srgbClr val="000000"/>
                  </a:solidFill>
                  <a:latin typeface="Arial" pitchFamily="34" charset="0"/>
                  <a:ea typeface="宋体" pitchFamily="2" charset="-122"/>
                  <a:cs typeface="+mn-ea"/>
                </a:defRPr>
              </a:lvl8pPr>
              <a:lvl9pPr marL="3657600" algn="l" defTabSz="914400" rtl="0" eaLnBrk="1" latinLnBrk="0" hangingPunct="1">
                <a:defRPr kern="1200">
                  <a:solidFill>
                    <a:srgbClr val="000000"/>
                  </a:solidFill>
                  <a:latin typeface="Arial" pitchFamily="34" charset="0"/>
                  <a:ea typeface="宋体" pitchFamily="2" charset="-122"/>
                  <a:cs typeface="+mn-ea"/>
                </a:defRPr>
              </a:lvl9pPr>
            </a:lstStyle>
            <a:p>
              <a:pPr eaLnBrk="1" fontAlgn="base" hangingPunct="1">
                <a:buFont typeface="Arial" pitchFamily="34" charset="0"/>
                <a:buNone/>
              </a:pPr>
              <a:endParaRPr lang="zh-CN" altLang="en-US" sz="2790" strike="noStrike" noProof="1"/>
            </a:p>
          </p:txBody>
        </p:sp>
      </p:grpSp>
      <p:sp>
        <p:nvSpPr>
          <p:cNvPr id="399372" name="AutoShape 20"/>
          <p:cNvSpPr>
            <a:spLocks noChangeArrowheads="1"/>
          </p:cNvSpPr>
          <p:nvPr/>
        </p:nvSpPr>
        <p:spPr bwMode="auto">
          <a:xfrm>
            <a:off x="7751630" y="2742918"/>
            <a:ext cx="2737877" cy="367940"/>
          </a:xfrm>
          <a:prstGeom prst="bevel">
            <a:avLst>
              <a:gd name="adj" fmla="val 9569"/>
            </a:avLst>
          </a:prstGeom>
          <a:solidFill>
            <a:srgbClr val="BB8FB8"/>
          </a:solidFill>
          <a:ln>
            <a:noFill/>
          </a:ln>
        </p:spPr>
        <p:txBody>
          <a:bodyPr wrap="none" anchor="ctr"/>
          <a:lstStyle>
            <a:defPPr>
              <a:defRPr lang="zh-CN"/>
            </a:defPPr>
            <a:lvl1pPr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3130" indent="190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684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56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fontAlgn="base" hangingPunct="1">
              <a:buFont typeface="Arial" pitchFamily="34" charset="0"/>
              <a:buNone/>
            </a:pPr>
            <a:endParaRPr lang="zh-CN" altLang="en-US" sz="2790" strike="noStrike" noProof="1"/>
          </a:p>
        </p:txBody>
      </p:sp>
      <p:pic>
        <p:nvPicPr>
          <p:cNvPr id="48135" name="图片 3"/>
          <p:cNvPicPr>
            <a:picLocks noChangeAspect="1"/>
          </p:cNvPicPr>
          <p:nvPr/>
        </p:nvPicPr>
        <p:blipFill>
          <a:blip r:embed="rId1"/>
          <a:stretch>
            <a:fillRect/>
          </a:stretch>
        </p:blipFill>
        <p:spPr>
          <a:xfrm>
            <a:off x="1969426" y="1270149"/>
            <a:ext cx="1668331" cy="1662283"/>
          </a:xfrm>
          <a:prstGeom prst="rect">
            <a:avLst/>
          </a:prstGeom>
          <a:noFill/>
          <a:ln w="9525">
            <a:noFill/>
            <a:miter/>
          </a:ln>
        </p:spPr>
      </p:pic>
      <p:pic>
        <p:nvPicPr>
          <p:cNvPr id="48136" name="Picture 2" descr="C:\Users\Administrator\Desktop\20110826215142-2027642598.jpg"/>
          <p:cNvPicPr>
            <a:picLocks noGrp="1" noChangeAspect="1"/>
          </p:cNvPicPr>
          <p:nvPr/>
        </p:nvPicPr>
        <p:blipFill>
          <a:blip r:embed="rId2"/>
          <a:stretch>
            <a:fillRect/>
          </a:stretch>
        </p:blipFill>
        <p:spPr>
          <a:xfrm>
            <a:off x="2287972" y="2813482"/>
            <a:ext cx="4286250" cy="3523152"/>
          </a:xfrm>
          <a:prstGeom prst="rect">
            <a:avLst/>
          </a:prstGeom>
          <a:noFill/>
          <a:ln w="9525">
            <a:noFill/>
            <a:miter/>
          </a:ln>
        </p:spPr>
      </p:pic>
      <p:sp>
        <p:nvSpPr>
          <p:cNvPr id="399368" name="AutoShape 14"/>
          <p:cNvSpPr>
            <a:spLocks noChangeArrowheads="1"/>
          </p:cNvSpPr>
          <p:nvPr/>
        </p:nvSpPr>
        <p:spPr bwMode="gray">
          <a:xfrm>
            <a:off x="1475479" y="3467709"/>
            <a:ext cx="2847756" cy="2408244"/>
          </a:xfrm>
          <a:prstGeom prst="flowChartDocument">
            <a:avLst/>
          </a:prstGeom>
          <a:solidFill>
            <a:srgbClr val="D5DFCB"/>
          </a:solidFill>
          <a:ln>
            <a:noFill/>
          </a:ln>
          <a:effectLst>
            <a:outerShdw dist="35921" dir="2700000" algn="ctr" rotWithShape="0">
              <a:srgbClr val="1C1C1C">
                <a:alpha val="50000"/>
              </a:srgbClr>
            </a:outerShdw>
          </a:effectLst>
        </p:spPr>
        <p:txBody>
          <a:bodyPr wrap="none" anchor="ctr"/>
          <a:lstStyle>
            <a:defPPr>
              <a:defRPr lang="zh-CN"/>
            </a:defPPr>
            <a:lvl1pPr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3130" indent="190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684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56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defTabSz="911225" eaLnBrk="1" fontAlgn="base" hangingPunct="1">
              <a:buFont typeface="Arial" pitchFamily="34" charset="0"/>
              <a:buNone/>
            </a:pPr>
            <a:endParaRPr lang="zh-CN" altLang="en-US" sz="2790" strike="noStrike" noProof="1"/>
          </a:p>
        </p:txBody>
      </p:sp>
      <p:sp>
        <p:nvSpPr>
          <p:cNvPr id="4" name="标题 1"/>
          <p:cNvSpPr>
            <a:spLocks noGrp="1"/>
          </p:cNvSpPr>
          <p:nvPr/>
        </p:nvSpPr>
        <p:spPr>
          <a:xfrm>
            <a:off x="498475" y="829310"/>
            <a:ext cx="1953895" cy="6432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333333"/>
                </a:solidFill>
                <a:latin typeface="+mj-lt"/>
                <a:ea typeface="+mj-ea"/>
                <a:cs typeface="+mj-cs"/>
              </a:defRPr>
            </a:lvl1pPr>
          </a:lstStyle>
          <a:p>
            <a:pPr fontAlgn="base"/>
            <a:r>
              <a:rPr lang="zh-CN" altLang="en-US" sz="2400" b="1" strike="noStrike" noProof="1">
                <a:solidFill>
                  <a:srgbClr val="FF3399"/>
                </a:solidFill>
                <a:effectLst/>
                <a:latin typeface="微软雅黑" pitchFamily="34" charset="-122"/>
                <a:ea typeface="微软雅黑" pitchFamily="34" charset="-122"/>
                <a:cs typeface="+mn-cs"/>
              </a:rPr>
              <a:t>我们的使命</a:t>
            </a:r>
            <a:endParaRPr lang="zh-CN" altLang="en-US" sz="2400" b="1" strike="noStrike" noProof="1">
              <a:solidFill>
                <a:srgbClr val="FF3399"/>
              </a:solidFill>
              <a:effectLst/>
              <a:latin typeface="微软雅黑" pitchFamily="34" charset="-122"/>
              <a:ea typeface="微软雅黑" pitchFamily="34" charset="-122"/>
              <a:cs typeface="+mn-cs"/>
            </a:endParaRPr>
          </a:p>
        </p:txBody>
      </p:sp>
      <p:sp>
        <p:nvSpPr>
          <p:cNvPr id="399376" name="Rectangle 27"/>
          <p:cNvSpPr>
            <a:spLocks noChangeArrowheads="1"/>
          </p:cNvSpPr>
          <p:nvPr/>
        </p:nvSpPr>
        <p:spPr bwMode="auto">
          <a:xfrm>
            <a:off x="1577293" y="3430412"/>
            <a:ext cx="2731829" cy="2392680"/>
          </a:xfrm>
          <a:prstGeom prst="rect">
            <a:avLst/>
          </a:prstGeom>
          <a:noFill/>
          <a:ln>
            <a:noFill/>
          </a:ln>
        </p:spPr>
        <p:txBody>
          <a:bodyPr wrap="square">
            <a:spAutoFit/>
          </a:bodyPr>
          <a:lstStyle>
            <a:defPPr>
              <a:defRPr lang="zh-CN"/>
            </a:defPPr>
            <a:lvl1pPr algn="l" defTabSz="912495" rtl="0" eaLnBrk="0" fontAlgn="base" hangingPunct="0">
              <a:spcBef>
                <a:spcPct val="0"/>
              </a:spcBef>
              <a:spcAft>
                <a:spcPct val="0"/>
              </a:spcAft>
              <a:defRPr kern="1200">
                <a:solidFill>
                  <a:srgbClr val="000000"/>
                </a:solidFill>
                <a:latin typeface="Arial" pitchFamily="34" charset="0"/>
                <a:ea typeface="宋体" pitchFamily="2" charset="-122"/>
                <a:cs typeface="+mn-ea"/>
              </a:defRPr>
            </a:lvl1pPr>
            <a:lvl2pPr marL="457200" algn="l" defTabSz="912495" rtl="0" eaLnBrk="0" fontAlgn="base" hangingPunct="0">
              <a:spcBef>
                <a:spcPct val="0"/>
              </a:spcBef>
              <a:spcAft>
                <a:spcPct val="0"/>
              </a:spcAft>
              <a:defRPr kern="1200">
                <a:solidFill>
                  <a:srgbClr val="000000"/>
                </a:solidFill>
                <a:latin typeface="Arial" pitchFamily="34" charset="0"/>
                <a:ea typeface="宋体" pitchFamily="2" charset="-122"/>
                <a:cs typeface="+mn-ea"/>
              </a:defRPr>
            </a:lvl2pPr>
            <a:lvl3pPr marL="913130" indent="1905" algn="l" defTabSz="912495" rtl="0" eaLnBrk="0" fontAlgn="base" hangingPunct="0">
              <a:spcBef>
                <a:spcPct val="0"/>
              </a:spcBef>
              <a:spcAft>
                <a:spcPct val="0"/>
              </a:spcAft>
              <a:defRPr kern="1200">
                <a:solidFill>
                  <a:srgbClr val="000000"/>
                </a:solidFill>
                <a:latin typeface="Arial" pitchFamily="34" charset="0"/>
                <a:ea typeface="宋体" pitchFamily="2" charset="-122"/>
                <a:cs typeface="+mn-ea"/>
              </a:defRPr>
            </a:lvl3pPr>
            <a:lvl4pPr marL="1368425" indent="3175" algn="l" defTabSz="912495" rtl="0" eaLnBrk="0" fontAlgn="base" hangingPunct="0">
              <a:spcBef>
                <a:spcPct val="0"/>
              </a:spcBef>
              <a:spcAft>
                <a:spcPct val="0"/>
              </a:spcAft>
              <a:defRPr kern="1200">
                <a:solidFill>
                  <a:srgbClr val="000000"/>
                </a:solidFill>
                <a:latin typeface="Arial" pitchFamily="34" charset="0"/>
                <a:ea typeface="宋体" pitchFamily="2" charset="-122"/>
                <a:cs typeface="+mn-ea"/>
              </a:defRPr>
            </a:lvl4pPr>
            <a:lvl5pPr marL="1825625" indent="3175" algn="l" defTabSz="912495" rtl="0" eaLnBrk="0" fontAlgn="base" hangingPunct="0">
              <a:spcBef>
                <a:spcPct val="0"/>
              </a:spcBef>
              <a:spcAft>
                <a:spcPct val="0"/>
              </a:spcAft>
              <a:defRPr kern="1200">
                <a:solidFill>
                  <a:srgbClr val="000000"/>
                </a:solidFill>
                <a:latin typeface="Arial" pitchFamily="34" charset="0"/>
                <a:ea typeface="宋体" pitchFamily="2" charset="-122"/>
                <a:cs typeface="+mn-ea"/>
              </a:defRPr>
            </a:lvl5pPr>
            <a:lvl6pPr marL="2286000" algn="l" defTabSz="914400" rtl="0" eaLnBrk="1" latinLnBrk="0" hangingPunct="1">
              <a:defRPr kern="1200">
                <a:solidFill>
                  <a:srgbClr val="000000"/>
                </a:solidFill>
                <a:latin typeface="Arial" pitchFamily="34" charset="0"/>
                <a:ea typeface="宋体" pitchFamily="2" charset="-122"/>
                <a:cs typeface="+mn-ea"/>
              </a:defRPr>
            </a:lvl6pPr>
            <a:lvl7pPr marL="2743200" algn="l" defTabSz="914400" rtl="0" eaLnBrk="1" latinLnBrk="0" hangingPunct="1">
              <a:defRPr kern="1200">
                <a:solidFill>
                  <a:srgbClr val="000000"/>
                </a:solidFill>
                <a:latin typeface="Arial" pitchFamily="34" charset="0"/>
                <a:ea typeface="宋体" pitchFamily="2" charset="-122"/>
                <a:cs typeface="+mn-ea"/>
              </a:defRPr>
            </a:lvl7pPr>
            <a:lvl8pPr marL="3200400" algn="l" defTabSz="914400" rtl="0" eaLnBrk="1" latinLnBrk="0" hangingPunct="1">
              <a:defRPr kern="1200">
                <a:solidFill>
                  <a:srgbClr val="000000"/>
                </a:solidFill>
                <a:latin typeface="Arial" pitchFamily="34" charset="0"/>
                <a:ea typeface="宋体" pitchFamily="2" charset="-122"/>
                <a:cs typeface="+mn-ea"/>
              </a:defRPr>
            </a:lvl8pPr>
            <a:lvl9pPr marL="3657600" algn="l" defTabSz="914400" rtl="0" eaLnBrk="1" latinLnBrk="0" hangingPunct="1">
              <a:defRPr kern="1200">
                <a:solidFill>
                  <a:srgbClr val="000000"/>
                </a:solidFill>
                <a:latin typeface="Arial" pitchFamily="34" charset="0"/>
                <a:ea typeface="宋体" pitchFamily="2" charset="-122"/>
                <a:cs typeface="+mn-ea"/>
              </a:defRPr>
            </a:lvl9pPr>
          </a:lstStyle>
          <a:p>
            <a:pPr indent="0" eaLnBrk="1" fontAlgn="base" hangingPunct="1">
              <a:lnSpc>
                <a:spcPct val="150000"/>
              </a:lnSpc>
              <a:buFont typeface="Arial" pitchFamily="34" charset="0"/>
              <a:buNone/>
            </a:pPr>
            <a:r>
              <a:rPr lang="zh-CN" altLang="en-US" sz="1260" strike="noStrike" noProof="1">
                <a:solidFill>
                  <a:srgbClr val="1C1C1C"/>
                </a:solidFill>
                <a:latin typeface="Arial" pitchFamily="34" charset="0"/>
                <a:ea typeface="宋体" pitchFamily="2" charset="-122"/>
                <a:cs typeface="+mn-ea"/>
              </a:rPr>
              <a:t>越来越多的国家公职部门、企事业单位、社会团体以及个人认识到慈善事业正规化的意义与社会价值。</a:t>
            </a:r>
            <a:endParaRPr lang="zh-CN" altLang="en-US" sz="1260" strike="noStrike" noProof="1">
              <a:solidFill>
                <a:srgbClr val="1C1C1C"/>
              </a:solidFill>
            </a:endParaRPr>
          </a:p>
          <a:p>
            <a:pPr indent="0" eaLnBrk="1" fontAlgn="base" hangingPunct="1">
              <a:lnSpc>
                <a:spcPct val="150000"/>
              </a:lnSpc>
              <a:buFont typeface="Arial" pitchFamily="34" charset="0"/>
              <a:buNone/>
            </a:pPr>
            <a:r>
              <a:rPr lang="zh-CN" altLang="en-US" sz="1260" strike="noStrike" noProof="1">
                <a:solidFill>
                  <a:srgbClr val="1C1C1C"/>
                </a:solidFill>
                <a:latin typeface="Arial" pitchFamily="34" charset="0"/>
                <a:ea typeface="宋体" pitchFamily="2" charset="-122"/>
                <a:cs typeface="+mn-ea"/>
              </a:rPr>
              <a:t>然而近年来的某些负面新闻却在袭扰公众的视线。我们拥有捍卫中国公益慈善事业正义性、正规化的历史使命，在互联网＋时代，演绎精彩。</a:t>
            </a:r>
            <a:endParaRPr lang="zh-CN" altLang="en-US" sz="1260" strike="noStrike" noProof="1">
              <a:solidFill>
                <a:srgbClr val="1C1C1C"/>
              </a:solidFill>
            </a:endParaRPr>
          </a:p>
        </p:txBody>
      </p:sp>
      <p:grpSp>
        <p:nvGrpSpPr>
          <p:cNvPr id="48140" name="Group 11"/>
          <p:cNvGrpSpPr/>
          <p:nvPr/>
        </p:nvGrpSpPr>
        <p:grpSpPr>
          <a:xfrm>
            <a:off x="2231521" y="2095747"/>
            <a:ext cx="1087691" cy="1309463"/>
            <a:chOff x="1380" y="1216"/>
            <a:chExt cx="898" cy="1081"/>
          </a:xfrm>
        </p:grpSpPr>
        <p:sp>
          <p:nvSpPr>
            <p:cNvPr id="399385" name="Oval 12"/>
            <p:cNvSpPr>
              <a:spLocks noChangeArrowheads="1"/>
            </p:cNvSpPr>
            <p:nvPr/>
          </p:nvSpPr>
          <p:spPr bwMode="auto">
            <a:xfrm rot="66259" flipH="1">
              <a:off x="1727" y="1216"/>
              <a:ext cx="234" cy="228"/>
            </a:xfrm>
            <a:prstGeom prst="ellipse">
              <a:avLst/>
            </a:prstGeom>
            <a:solidFill>
              <a:srgbClr val="FEE3AC"/>
            </a:solidFill>
            <a:ln w="9525">
              <a:round/>
            </a:ln>
            <a:scene3d>
              <a:camera prst="legacyPerspectiveFront">
                <a:rot lat="20099998" lon="1500000" rev="0"/>
              </a:camera>
              <a:lightRig rig="legacyFlat2" dir="t"/>
            </a:scene3d>
            <a:sp3d extrusionH="100000" prstMaterial="legacyMetal">
              <a:bevelT w="13500" h="13500" prst="angle"/>
              <a:bevelB w="13500" h="13500" prst="angle"/>
              <a:extrusionClr>
                <a:srgbClr val="FFB219"/>
              </a:extrusionClr>
            </a:sp3d>
          </p:spPr>
          <p:txBody>
            <a:bodyPr wrap="none" anchor="ctr">
              <a:flatTx/>
            </a:bodyPr>
            <a:lstStyle>
              <a:defPPr>
                <a:defRPr lang="zh-CN"/>
              </a:defPPr>
              <a:lvl1pPr algn="l" defTabSz="912495" rtl="0" eaLnBrk="0" fontAlgn="base" hangingPunct="0">
                <a:spcBef>
                  <a:spcPct val="0"/>
                </a:spcBef>
                <a:spcAft>
                  <a:spcPct val="0"/>
                </a:spcAft>
                <a:defRPr kern="1200">
                  <a:solidFill>
                    <a:srgbClr val="000000"/>
                  </a:solidFill>
                  <a:latin typeface="Arial" pitchFamily="34" charset="0"/>
                  <a:ea typeface="宋体" pitchFamily="2" charset="-122"/>
                  <a:cs typeface="+mn-ea"/>
                </a:defRPr>
              </a:lvl1pPr>
              <a:lvl2pPr marL="457200" algn="l" defTabSz="912495" rtl="0" eaLnBrk="0" fontAlgn="base" hangingPunct="0">
                <a:spcBef>
                  <a:spcPct val="0"/>
                </a:spcBef>
                <a:spcAft>
                  <a:spcPct val="0"/>
                </a:spcAft>
                <a:defRPr kern="1200">
                  <a:solidFill>
                    <a:srgbClr val="000000"/>
                  </a:solidFill>
                  <a:latin typeface="Arial" pitchFamily="34" charset="0"/>
                  <a:ea typeface="宋体" pitchFamily="2" charset="-122"/>
                  <a:cs typeface="+mn-ea"/>
                </a:defRPr>
              </a:lvl2pPr>
              <a:lvl3pPr marL="913130" indent="1905" algn="l" defTabSz="912495" rtl="0" eaLnBrk="0" fontAlgn="base" hangingPunct="0">
                <a:spcBef>
                  <a:spcPct val="0"/>
                </a:spcBef>
                <a:spcAft>
                  <a:spcPct val="0"/>
                </a:spcAft>
                <a:defRPr kern="1200">
                  <a:solidFill>
                    <a:srgbClr val="000000"/>
                  </a:solidFill>
                  <a:latin typeface="Arial" pitchFamily="34" charset="0"/>
                  <a:ea typeface="宋体" pitchFamily="2" charset="-122"/>
                  <a:cs typeface="+mn-ea"/>
                </a:defRPr>
              </a:lvl3pPr>
              <a:lvl4pPr marL="1368425" indent="3175" algn="l" defTabSz="912495" rtl="0" eaLnBrk="0" fontAlgn="base" hangingPunct="0">
                <a:spcBef>
                  <a:spcPct val="0"/>
                </a:spcBef>
                <a:spcAft>
                  <a:spcPct val="0"/>
                </a:spcAft>
                <a:defRPr kern="1200">
                  <a:solidFill>
                    <a:srgbClr val="000000"/>
                  </a:solidFill>
                  <a:latin typeface="Arial" pitchFamily="34" charset="0"/>
                  <a:ea typeface="宋体" pitchFamily="2" charset="-122"/>
                  <a:cs typeface="+mn-ea"/>
                </a:defRPr>
              </a:lvl4pPr>
              <a:lvl5pPr marL="1825625" indent="3175" algn="l" defTabSz="912495" rtl="0" eaLnBrk="0" fontAlgn="base" hangingPunct="0">
                <a:spcBef>
                  <a:spcPct val="0"/>
                </a:spcBef>
                <a:spcAft>
                  <a:spcPct val="0"/>
                </a:spcAft>
                <a:defRPr kern="1200">
                  <a:solidFill>
                    <a:srgbClr val="000000"/>
                  </a:solidFill>
                  <a:latin typeface="Arial" pitchFamily="34" charset="0"/>
                  <a:ea typeface="宋体" pitchFamily="2" charset="-122"/>
                  <a:cs typeface="+mn-ea"/>
                </a:defRPr>
              </a:lvl5pPr>
              <a:lvl6pPr marL="2286000" algn="l" defTabSz="914400" rtl="0" eaLnBrk="1" latinLnBrk="0" hangingPunct="1">
                <a:defRPr kern="1200">
                  <a:solidFill>
                    <a:srgbClr val="000000"/>
                  </a:solidFill>
                  <a:latin typeface="Arial" pitchFamily="34" charset="0"/>
                  <a:ea typeface="宋体" pitchFamily="2" charset="-122"/>
                  <a:cs typeface="+mn-ea"/>
                </a:defRPr>
              </a:lvl6pPr>
              <a:lvl7pPr marL="2743200" algn="l" defTabSz="914400" rtl="0" eaLnBrk="1" latinLnBrk="0" hangingPunct="1">
                <a:defRPr kern="1200">
                  <a:solidFill>
                    <a:srgbClr val="000000"/>
                  </a:solidFill>
                  <a:latin typeface="Arial" pitchFamily="34" charset="0"/>
                  <a:ea typeface="宋体" pitchFamily="2" charset="-122"/>
                  <a:cs typeface="+mn-ea"/>
                </a:defRPr>
              </a:lvl7pPr>
              <a:lvl8pPr marL="3200400" algn="l" defTabSz="914400" rtl="0" eaLnBrk="1" latinLnBrk="0" hangingPunct="1">
                <a:defRPr kern="1200">
                  <a:solidFill>
                    <a:srgbClr val="000000"/>
                  </a:solidFill>
                  <a:latin typeface="Arial" pitchFamily="34" charset="0"/>
                  <a:ea typeface="宋体" pitchFamily="2" charset="-122"/>
                  <a:cs typeface="+mn-ea"/>
                </a:defRPr>
              </a:lvl8pPr>
              <a:lvl9pPr marL="3657600" algn="l" defTabSz="914400" rtl="0" eaLnBrk="1" latinLnBrk="0" hangingPunct="1">
                <a:defRPr kern="1200">
                  <a:solidFill>
                    <a:srgbClr val="000000"/>
                  </a:solidFill>
                  <a:latin typeface="Arial" pitchFamily="34" charset="0"/>
                  <a:ea typeface="宋体" pitchFamily="2" charset="-122"/>
                  <a:cs typeface="+mn-ea"/>
                </a:defRPr>
              </a:lvl9pPr>
            </a:lstStyle>
            <a:p>
              <a:pPr eaLnBrk="1" fontAlgn="base" hangingPunct="1">
                <a:buFont typeface="Arial" pitchFamily="34" charset="0"/>
                <a:buNone/>
              </a:pPr>
              <a:endParaRPr lang="zh-CN" altLang="en-US" sz="2790" strike="noStrike" noProof="1"/>
            </a:p>
          </p:txBody>
        </p:sp>
        <p:sp>
          <p:nvSpPr>
            <p:cNvPr id="399386" name="Freeform 13"/>
            <p:cNvSpPr>
              <a:spLocks noChangeArrowheads="1"/>
            </p:cNvSpPr>
            <p:nvPr/>
          </p:nvSpPr>
          <p:spPr bwMode="auto">
            <a:xfrm rot="66259" flipH="1">
              <a:off x="1380" y="1223"/>
              <a:ext cx="898" cy="1074"/>
            </a:xfrm>
            <a:custGeom>
              <a:avLst/>
              <a:gdLst>
                <a:gd name="T0" fmla="*/ 373 w 3312"/>
                <a:gd name="T1" fmla="*/ 189 h 3962"/>
                <a:gd name="T2" fmla="*/ 444 w 3312"/>
                <a:gd name="T3" fmla="*/ 249 h 3962"/>
                <a:gd name="T4" fmla="*/ 522 w 3312"/>
                <a:gd name="T5" fmla="*/ 192 h 3962"/>
                <a:gd name="T6" fmla="*/ 797 w 3312"/>
                <a:gd name="T7" fmla="*/ 18 h 3962"/>
                <a:gd name="T8" fmla="*/ 869 w 3312"/>
                <a:gd name="T9" fmla="*/ 21 h 3962"/>
                <a:gd name="T10" fmla="*/ 833 w 3312"/>
                <a:gd name="T11" fmla="*/ 120 h 3962"/>
                <a:gd name="T12" fmla="*/ 580 w 3312"/>
                <a:gd name="T13" fmla="*/ 293 h 3962"/>
                <a:gd name="T14" fmla="*/ 671 w 3312"/>
                <a:gd name="T15" fmla="*/ 643 h 3962"/>
                <a:gd name="T16" fmla="*/ 610 w 3312"/>
                <a:gd name="T17" fmla="*/ 660 h 3962"/>
                <a:gd name="T18" fmla="*/ 709 w 3312"/>
                <a:gd name="T19" fmla="*/ 973 h 3962"/>
                <a:gd name="T20" fmla="*/ 688 w 3312"/>
                <a:gd name="T21" fmla="*/ 1064 h 3962"/>
                <a:gd name="T22" fmla="*/ 604 w 3312"/>
                <a:gd name="T23" fmla="*/ 1000 h 3962"/>
                <a:gd name="T24" fmla="*/ 485 w 3312"/>
                <a:gd name="T25" fmla="*/ 687 h 3962"/>
                <a:gd name="T26" fmla="*/ 383 w 3312"/>
                <a:gd name="T27" fmla="*/ 687 h 3962"/>
                <a:gd name="T28" fmla="*/ 285 w 3312"/>
                <a:gd name="T29" fmla="*/ 1000 h 3962"/>
                <a:gd name="T30" fmla="*/ 214 w 3312"/>
                <a:gd name="T31" fmla="*/ 1064 h 3962"/>
                <a:gd name="T32" fmla="*/ 183 w 3312"/>
                <a:gd name="T33" fmla="*/ 970 h 3962"/>
                <a:gd name="T34" fmla="*/ 271 w 3312"/>
                <a:gd name="T35" fmla="*/ 667 h 3962"/>
                <a:gd name="T36" fmla="*/ 204 w 3312"/>
                <a:gd name="T37" fmla="*/ 650 h 3962"/>
                <a:gd name="T38" fmla="*/ 305 w 3312"/>
                <a:gd name="T39" fmla="*/ 293 h 3962"/>
                <a:gd name="T40" fmla="*/ 38 w 3312"/>
                <a:gd name="T41" fmla="*/ 135 h 3962"/>
                <a:gd name="T42" fmla="*/ 16 w 3312"/>
                <a:gd name="T43" fmla="*/ 49 h 3962"/>
                <a:gd name="T44" fmla="*/ 105 w 3312"/>
                <a:gd name="T45" fmla="*/ 44 h 3962"/>
                <a:gd name="T46" fmla="*/ 373 w 3312"/>
                <a:gd name="T47" fmla="*/ 189 h 39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12" h="3962">
                  <a:moveTo>
                    <a:pt x="1376" y="696"/>
                  </a:moveTo>
                  <a:cubicBezTo>
                    <a:pt x="1401" y="795"/>
                    <a:pt x="1489" y="920"/>
                    <a:pt x="1639" y="920"/>
                  </a:cubicBezTo>
                  <a:cubicBezTo>
                    <a:pt x="1801" y="920"/>
                    <a:pt x="1876" y="795"/>
                    <a:pt x="1926" y="708"/>
                  </a:cubicBezTo>
                  <a:lnTo>
                    <a:pt x="2940" y="66"/>
                  </a:lnTo>
                  <a:cubicBezTo>
                    <a:pt x="3042" y="0"/>
                    <a:pt x="3142" y="16"/>
                    <a:pt x="3204" y="78"/>
                  </a:cubicBezTo>
                  <a:cubicBezTo>
                    <a:pt x="3267" y="140"/>
                    <a:pt x="3312" y="264"/>
                    <a:pt x="3072" y="444"/>
                  </a:cubicBezTo>
                  <a:lnTo>
                    <a:pt x="2139" y="1081"/>
                  </a:lnTo>
                  <a:lnTo>
                    <a:pt x="2476" y="2372"/>
                  </a:lnTo>
                  <a:lnTo>
                    <a:pt x="2251" y="2435"/>
                  </a:lnTo>
                  <a:lnTo>
                    <a:pt x="2614" y="3589"/>
                  </a:lnTo>
                  <a:cubicBezTo>
                    <a:pt x="2651" y="3751"/>
                    <a:pt x="2639" y="3863"/>
                    <a:pt x="2539" y="3925"/>
                  </a:cubicBezTo>
                  <a:cubicBezTo>
                    <a:pt x="2401" y="3962"/>
                    <a:pt x="2289" y="3863"/>
                    <a:pt x="2226" y="3689"/>
                  </a:cubicBezTo>
                  <a:cubicBezTo>
                    <a:pt x="2101" y="3453"/>
                    <a:pt x="1876" y="2720"/>
                    <a:pt x="1789" y="2534"/>
                  </a:cubicBezTo>
                  <a:lnTo>
                    <a:pt x="1414" y="2534"/>
                  </a:lnTo>
                  <a:cubicBezTo>
                    <a:pt x="1339" y="2770"/>
                    <a:pt x="1151" y="3465"/>
                    <a:pt x="1051" y="3689"/>
                  </a:cubicBezTo>
                  <a:cubicBezTo>
                    <a:pt x="1001" y="3838"/>
                    <a:pt x="914" y="3950"/>
                    <a:pt x="789" y="3925"/>
                  </a:cubicBezTo>
                  <a:cubicBezTo>
                    <a:pt x="714" y="3875"/>
                    <a:pt x="614" y="3838"/>
                    <a:pt x="676" y="3577"/>
                  </a:cubicBezTo>
                  <a:lnTo>
                    <a:pt x="1001" y="2459"/>
                  </a:lnTo>
                  <a:lnTo>
                    <a:pt x="751" y="2397"/>
                  </a:lnTo>
                  <a:lnTo>
                    <a:pt x="1126" y="1081"/>
                  </a:lnTo>
                  <a:lnTo>
                    <a:pt x="139" y="497"/>
                  </a:lnTo>
                  <a:cubicBezTo>
                    <a:pt x="54" y="402"/>
                    <a:pt x="0" y="342"/>
                    <a:pt x="60" y="180"/>
                  </a:cubicBezTo>
                  <a:cubicBezTo>
                    <a:pt x="186" y="102"/>
                    <a:pt x="214" y="112"/>
                    <a:pt x="389" y="162"/>
                  </a:cubicBezTo>
                  <a:lnTo>
                    <a:pt x="1376" y="696"/>
                  </a:lnTo>
                  <a:close/>
                </a:path>
              </a:pathLst>
            </a:custGeom>
            <a:solidFill>
              <a:srgbClr val="FEE3AC"/>
            </a:solidFill>
            <a:ln w="9525">
              <a:round/>
            </a:ln>
            <a:scene3d>
              <a:camera prst="legacyPerspectiveFront">
                <a:rot lat="20099998" lon="1500000" rev="0"/>
              </a:camera>
              <a:lightRig rig="legacyFlat2" dir="t"/>
            </a:scene3d>
            <a:sp3d extrusionH="100000" prstMaterial="legacyMetal">
              <a:bevelT w="13500" h="13500" prst="angle"/>
              <a:bevelB w="13500" h="13500" prst="angle"/>
              <a:extrusionClr>
                <a:srgbClr val="FFB219"/>
              </a:extrusionClr>
            </a:sp3d>
          </p:spPr>
          <p:txBody>
            <a:bodyPr>
              <a:flatTx/>
            </a:bodyPr>
            <a:lstStyle>
              <a:defPPr>
                <a:defRPr lang="zh-CN"/>
              </a:defPPr>
              <a:lvl1pPr algn="l" defTabSz="912495" rtl="0" eaLnBrk="0" fontAlgn="base" hangingPunct="0">
                <a:spcBef>
                  <a:spcPct val="0"/>
                </a:spcBef>
                <a:spcAft>
                  <a:spcPct val="0"/>
                </a:spcAft>
                <a:defRPr kern="1200">
                  <a:solidFill>
                    <a:srgbClr val="000000"/>
                  </a:solidFill>
                  <a:latin typeface="Arial" pitchFamily="34" charset="0"/>
                  <a:ea typeface="宋体" pitchFamily="2" charset="-122"/>
                  <a:cs typeface="+mn-ea"/>
                </a:defRPr>
              </a:lvl1pPr>
              <a:lvl2pPr marL="457200" algn="l" defTabSz="912495" rtl="0" eaLnBrk="0" fontAlgn="base" hangingPunct="0">
                <a:spcBef>
                  <a:spcPct val="0"/>
                </a:spcBef>
                <a:spcAft>
                  <a:spcPct val="0"/>
                </a:spcAft>
                <a:defRPr kern="1200">
                  <a:solidFill>
                    <a:srgbClr val="000000"/>
                  </a:solidFill>
                  <a:latin typeface="Arial" pitchFamily="34" charset="0"/>
                  <a:ea typeface="宋体" pitchFamily="2" charset="-122"/>
                  <a:cs typeface="+mn-ea"/>
                </a:defRPr>
              </a:lvl2pPr>
              <a:lvl3pPr marL="913130" indent="1905" algn="l" defTabSz="912495" rtl="0" eaLnBrk="0" fontAlgn="base" hangingPunct="0">
                <a:spcBef>
                  <a:spcPct val="0"/>
                </a:spcBef>
                <a:spcAft>
                  <a:spcPct val="0"/>
                </a:spcAft>
                <a:defRPr kern="1200">
                  <a:solidFill>
                    <a:srgbClr val="000000"/>
                  </a:solidFill>
                  <a:latin typeface="Arial" pitchFamily="34" charset="0"/>
                  <a:ea typeface="宋体" pitchFamily="2" charset="-122"/>
                  <a:cs typeface="+mn-ea"/>
                </a:defRPr>
              </a:lvl3pPr>
              <a:lvl4pPr marL="1368425" indent="3175" algn="l" defTabSz="912495" rtl="0" eaLnBrk="0" fontAlgn="base" hangingPunct="0">
                <a:spcBef>
                  <a:spcPct val="0"/>
                </a:spcBef>
                <a:spcAft>
                  <a:spcPct val="0"/>
                </a:spcAft>
                <a:defRPr kern="1200">
                  <a:solidFill>
                    <a:srgbClr val="000000"/>
                  </a:solidFill>
                  <a:latin typeface="Arial" pitchFamily="34" charset="0"/>
                  <a:ea typeface="宋体" pitchFamily="2" charset="-122"/>
                  <a:cs typeface="+mn-ea"/>
                </a:defRPr>
              </a:lvl4pPr>
              <a:lvl5pPr marL="1825625" indent="3175" algn="l" defTabSz="912495" rtl="0" eaLnBrk="0" fontAlgn="base" hangingPunct="0">
                <a:spcBef>
                  <a:spcPct val="0"/>
                </a:spcBef>
                <a:spcAft>
                  <a:spcPct val="0"/>
                </a:spcAft>
                <a:defRPr kern="1200">
                  <a:solidFill>
                    <a:srgbClr val="000000"/>
                  </a:solidFill>
                  <a:latin typeface="Arial" pitchFamily="34" charset="0"/>
                  <a:ea typeface="宋体" pitchFamily="2" charset="-122"/>
                  <a:cs typeface="+mn-ea"/>
                </a:defRPr>
              </a:lvl5pPr>
              <a:lvl6pPr marL="2286000" algn="l" defTabSz="914400" rtl="0" eaLnBrk="1" latinLnBrk="0" hangingPunct="1">
                <a:defRPr kern="1200">
                  <a:solidFill>
                    <a:srgbClr val="000000"/>
                  </a:solidFill>
                  <a:latin typeface="Arial" pitchFamily="34" charset="0"/>
                  <a:ea typeface="宋体" pitchFamily="2" charset="-122"/>
                  <a:cs typeface="+mn-ea"/>
                </a:defRPr>
              </a:lvl6pPr>
              <a:lvl7pPr marL="2743200" algn="l" defTabSz="914400" rtl="0" eaLnBrk="1" latinLnBrk="0" hangingPunct="1">
                <a:defRPr kern="1200">
                  <a:solidFill>
                    <a:srgbClr val="000000"/>
                  </a:solidFill>
                  <a:latin typeface="Arial" pitchFamily="34" charset="0"/>
                  <a:ea typeface="宋体" pitchFamily="2" charset="-122"/>
                  <a:cs typeface="+mn-ea"/>
                </a:defRPr>
              </a:lvl7pPr>
              <a:lvl8pPr marL="3200400" algn="l" defTabSz="914400" rtl="0" eaLnBrk="1" latinLnBrk="0" hangingPunct="1">
                <a:defRPr kern="1200">
                  <a:solidFill>
                    <a:srgbClr val="000000"/>
                  </a:solidFill>
                  <a:latin typeface="Arial" pitchFamily="34" charset="0"/>
                  <a:ea typeface="宋体" pitchFamily="2" charset="-122"/>
                  <a:cs typeface="+mn-ea"/>
                </a:defRPr>
              </a:lvl8pPr>
              <a:lvl9pPr marL="3657600" algn="l" defTabSz="914400" rtl="0" eaLnBrk="1" latinLnBrk="0" hangingPunct="1">
                <a:defRPr kern="1200">
                  <a:solidFill>
                    <a:srgbClr val="000000"/>
                  </a:solidFill>
                  <a:latin typeface="Arial" pitchFamily="34" charset="0"/>
                  <a:ea typeface="宋体" pitchFamily="2" charset="-122"/>
                  <a:cs typeface="+mn-ea"/>
                </a:defRPr>
              </a:lvl9pPr>
            </a:lstStyle>
            <a:p>
              <a:pPr fontAlgn="base"/>
              <a:endParaRPr lang="zh-CN" altLang="en-US" sz="2790" strike="noStrike" noProof="1"/>
            </a:p>
          </p:txBody>
        </p:sp>
      </p:grpSp>
      <p:sp>
        <p:nvSpPr>
          <p:cNvPr id="399371" name="AutoShape 19"/>
          <p:cNvSpPr>
            <a:spLocks noChangeArrowheads="1"/>
          </p:cNvSpPr>
          <p:nvPr/>
        </p:nvSpPr>
        <p:spPr bwMode="auto">
          <a:xfrm>
            <a:off x="1482535" y="3049367"/>
            <a:ext cx="2846747" cy="437496"/>
          </a:xfrm>
          <a:prstGeom prst="bevel">
            <a:avLst>
              <a:gd name="adj" fmla="val 9569"/>
            </a:avLst>
          </a:prstGeom>
          <a:solidFill>
            <a:srgbClr val="A5BB8F"/>
          </a:solidFill>
          <a:ln>
            <a:noFill/>
          </a:ln>
        </p:spPr>
        <p:txBody>
          <a:bodyPr wrap="none" anchor="ctr"/>
          <a:lstStyle>
            <a:defPPr>
              <a:defRPr lang="zh-CN"/>
            </a:defPPr>
            <a:lvl1pPr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3130" indent="190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684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56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fontAlgn="base" hangingPunct="1">
              <a:buFont typeface="Arial" pitchFamily="34" charset="0"/>
              <a:buNone/>
            </a:pPr>
            <a:endParaRPr lang="zh-CN" altLang="en-US" sz="2790" strike="noStrike" noProof="1"/>
          </a:p>
        </p:txBody>
      </p:sp>
      <p:sp>
        <p:nvSpPr>
          <p:cNvPr id="399374" name="Text Box 23"/>
          <p:cNvSpPr txBox="1">
            <a:spLocks noChangeArrowheads="1"/>
          </p:cNvSpPr>
          <p:nvPr/>
        </p:nvSpPr>
        <p:spPr bwMode="auto">
          <a:xfrm>
            <a:off x="7826226" y="2785256"/>
            <a:ext cx="2726789" cy="310515"/>
          </a:xfrm>
          <a:prstGeom prst="rect">
            <a:avLst/>
          </a:prstGeom>
          <a:noFill/>
          <a:ln>
            <a:noFill/>
          </a:ln>
        </p:spPr>
        <p:txBody>
          <a:bodyPr>
            <a:spAutoFit/>
          </a:bodyPr>
          <a:lstStyle>
            <a:defPPr>
              <a:defRPr lang="zh-CN"/>
            </a:defPPr>
            <a:lvl1pPr algn="l" defTabSz="912495" rtl="0" eaLnBrk="0" fontAlgn="base" hangingPunct="0">
              <a:spcBef>
                <a:spcPct val="0"/>
              </a:spcBef>
              <a:spcAft>
                <a:spcPct val="0"/>
              </a:spcAft>
              <a:defRPr kern="1200">
                <a:solidFill>
                  <a:srgbClr val="000000"/>
                </a:solidFill>
                <a:latin typeface="Arial" pitchFamily="34" charset="0"/>
                <a:ea typeface="宋体" pitchFamily="2" charset="-122"/>
                <a:cs typeface="+mn-ea"/>
              </a:defRPr>
            </a:lvl1pPr>
            <a:lvl2pPr marL="457200" algn="l" defTabSz="912495" rtl="0" eaLnBrk="0" fontAlgn="base" hangingPunct="0">
              <a:spcBef>
                <a:spcPct val="0"/>
              </a:spcBef>
              <a:spcAft>
                <a:spcPct val="0"/>
              </a:spcAft>
              <a:defRPr kern="1200">
                <a:solidFill>
                  <a:srgbClr val="000000"/>
                </a:solidFill>
                <a:latin typeface="Arial" pitchFamily="34" charset="0"/>
                <a:ea typeface="宋体" pitchFamily="2" charset="-122"/>
                <a:cs typeface="+mn-ea"/>
              </a:defRPr>
            </a:lvl2pPr>
            <a:lvl3pPr marL="913130" indent="1905" algn="l" defTabSz="912495" rtl="0" eaLnBrk="0" fontAlgn="base" hangingPunct="0">
              <a:spcBef>
                <a:spcPct val="0"/>
              </a:spcBef>
              <a:spcAft>
                <a:spcPct val="0"/>
              </a:spcAft>
              <a:defRPr kern="1200">
                <a:solidFill>
                  <a:srgbClr val="000000"/>
                </a:solidFill>
                <a:latin typeface="Arial" pitchFamily="34" charset="0"/>
                <a:ea typeface="宋体" pitchFamily="2" charset="-122"/>
                <a:cs typeface="+mn-ea"/>
              </a:defRPr>
            </a:lvl3pPr>
            <a:lvl4pPr marL="1368425" indent="3175" algn="l" defTabSz="912495" rtl="0" eaLnBrk="0" fontAlgn="base" hangingPunct="0">
              <a:spcBef>
                <a:spcPct val="0"/>
              </a:spcBef>
              <a:spcAft>
                <a:spcPct val="0"/>
              </a:spcAft>
              <a:defRPr kern="1200">
                <a:solidFill>
                  <a:srgbClr val="000000"/>
                </a:solidFill>
                <a:latin typeface="Arial" pitchFamily="34" charset="0"/>
                <a:ea typeface="宋体" pitchFamily="2" charset="-122"/>
                <a:cs typeface="+mn-ea"/>
              </a:defRPr>
            </a:lvl4pPr>
            <a:lvl5pPr marL="1825625" indent="3175" algn="l" defTabSz="912495" rtl="0" eaLnBrk="0" fontAlgn="base" hangingPunct="0">
              <a:spcBef>
                <a:spcPct val="0"/>
              </a:spcBef>
              <a:spcAft>
                <a:spcPct val="0"/>
              </a:spcAft>
              <a:defRPr kern="1200">
                <a:solidFill>
                  <a:srgbClr val="000000"/>
                </a:solidFill>
                <a:latin typeface="Arial" pitchFamily="34" charset="0"/>
                <a:ea typeface="宋体" pitchFamily="2" charset="-122"/>
                <a:cs typeface="+mn-ea"/>
              </a:defRPr>
            </a:lvl5pPr>
            <a:lvl6pPr marL="2286000" algn="l" defTabSz="914400" rtl="0" eaLnBrk="1" latinLnBrk="0" hangingPunct="1">
              <a:defRPr kern="1200">
                <a:solidFill>
                  <a:srgbClr val="000000"/>
                </a:solidFill>
                <a:latin typeface="Arial" pitchFamily="34" charset="0"/>
                <a:ea typeface="宋体" pitchFamily="2" charset="-122"/>
                <a:cs typeface="+mn-ea"/>
              </a:defRPr>
            </a:lvl6pPr>
            <a:lvl7pPr marL="2743200" algn="l" defTabSz="914400" rtl="0" eaLnBrk="1" latinLnBrk="0" hangingPunct="1">
              <a:defRPr kern="1200">
                <a:solidFill>
                  <a:srgbClr val="000000"/>
                </a:solidFill>
                <a:latin typeface="Arial" pitchFamily="34" charset="0"/>
                <a:ea typeface="宋体" pitchFamily="2" charset="-122"/>
                <a:cs typeface="+mn-ea"/>
              </a:defRPr>
            </a:lvl7pPr>
            <a:lvl8pPr marL="3200400" algn="l" defTabSz="914400" rtl="0" eaLnBrk="1" latinLnBrk="0" hangingPunct="1">
              <a:defRPr kern="1200">
                <a:solidFill>
                  <a:srgbClr val="000000"/>
                </a:solidFill>
                <a:latin typeface="Arial" pitchFamily="34" charset="0"/>
                <a:ea typeface="宋体" pitchFamily="2" charset="-122"/>
                <a:cs typeface="+mn-ea"/>
              </a:defRPr>
            </a:lvl8pPr>
            <a:lvl9pPr marL="3657600" algn="l" defTabSz="914400" rtl="0" eaLnBrk="1" latinLnBrk="0" hangingPunct="1">
              <a:defRPr kern="1200">
                <a:solidFill>
                  <a:srgbClr val="000000"/>
                </a:solidFill>
                <a:latin typeface="Arial" pitchFamily="34" charset="0"/>
                <a:ea typeface="宋体" pitchFamily="2" charset="-122"/>
                <a:cs typeface="+mn-ea"/>
              </a:defRPr>
            </a:lvl9pPr>
          </a:lstStyle>
          <a:p>
            <a:pPr algn="ctr" eaLnBrk="1" fontAlgn="base" hangingPunct="1">
              <a:spcBef>
                <a:spcPct val="50000"/>
              </a:spcBef>
            </a:pPr>
            <a:r>
              <a:rPr lang="zh-CN" altLang="en-US" sz="1440" b="1" strike="noStrike" noProof="1">
                <a:latin typeface="Arial" pitchFamily="34" charset="0"/>
                <a:ea typeface="宋体" pitchFamily="2" charset="-122"/>
                <a:cs typeface="+mn-ea"/>
              </a:rPr>
              <a:t>也创造着国际慈善事业的未来</a:t>
            </a:r>
            <a:endParaRPr lang="zh-CN" altLang="en-US" sz="1440" b="1" strike="noStrike" noProof="1"/>
          </a:p>
        </p:txBody>
      </p:sp>
      <p:grpSp>
        <p:nvGrpSpPr>
          <p:cNvPr id="48145" name="Group 5"/>
          <p:cNvGrpSpPr/>
          <p:nvPr/>
        </p:nvGrpSpPr>
        <p:grpSpPr>
          <a:xfrm>
            <a:off x="7534898" y="4735843"/>
            <a:ext cx="3523153" cy="1643130"/>
            <a:chOff x="204" y="799"/>
            <a:chExt cx="5261" cy="2314"/>
          </a:xfrm>
        </p:grpSpPr>
        <p:sp>
          <p:nvSpPr>
            <p:cNvPr id="399393" name="Freeform 6"/>
            <p:cNvSpPr>
              <a:spLocks noChangeArrowheads="1"/>
            </p:cNvSpPr>
            <p:nvPr/>
          </p:nvSpPr>
          <p:spPr bwMode="auto">
            <a:xfrm>
              <a:off x="316" y="799"/>
              <a:ext cx="3062" cy="1277"/>
            </a:xfrm>
            <a:custGeom>
              <a:avLst/>
              <a:gdLst>
                <a:gd name="T0" fmla="*/ 328 w 2821"/>
                <a:gd name="T1" fmla="*/ 297 h 1188"/>
                <a:gd name="T2" fmla="*/ 415 w 2821"/>
                <a:gd name="T3" fmla="*/ 318 h 1188"/>
                <a:gd name="T4" fmla="*/ 475 w 2821"/>
                <a:gd name="T5" fmla="*/ 202 h 1188"/>
                <a:gd name="T6" fmla="*/ 510 w 2821"/>
                <a:gd name="T7" fmla="*/ 279 h 1188"/>
                <a:gd name="T8" fmla="*/ 432 w 2821"/>
                <a:gd name="T9" fmla="*/ 374 h 1188"/>
                <a:gd name="T10" fmla="*/ 245 w 2821"/>
                <a:gd name="T11" fmla="*/ 400 h 1188"/>
                <a:gd name="T12" fmla="*/ 124 w 2821"/>
                <a:gd name="T13" fmla="*/ 529 h 1188"/>
                <a:gd name="T14" fmla="*/ 124 w 2821"/>
                <a:gd name="T15" fmla="*/ 641 h 1188"/>
                <a:gd name="T16" fmla="*/ 267 w 2821"/>
                <a:gd name="T17" fmla="*/ 555 h 1188"/>
                <a:gd name="T18" fmla="*/ 397 w 2821"/>
                <a:gd name="T19" fmla="*/ 671 h 1188"/>
                <a:gd name="T20" fmla="*/ 371 w 2821"/>
                <a:gd name="T21" fmla="*/ 580 h 1188"/>
                <a:gd name="T22" fmla="*/ 384 w 2821"/>
                <a:gd name="T23" fmla="*/ 559 h 1188"/>
                <a:gd name="T24" fmla="*/ 462 w 2821"/>
                <a:gd name="T25" fmla="*/ 649 h 1188"/>
                <a:gd name="T26" fmla="*/ 584 w 2821"/>
                <a:gd name="T27" fmla="*/ 671 h 1188"/>
                <a:gd name="T28" fmla="*/ 671 w 2821"/>
                <a:gd name="T29" fmla="*/ 791 h 1188"/>
                <a:gd name="T30" fmla="*/ 745 w 2821"/>
                <a:gd name="T31" fmla="*/ 912 h 1188"/>
                <a:gd name="T32" fmla="*/ 827 w 2821"/>
                <a:gd name="T33" fmla="*/ 1101 h 1188"/>
                <a:gd name="T34" fmla="*/ 1053 w 2821"/>
                <a:gd name="T35" fmla="*/ 980 h 1188"/>
                <a:gd name="T36" fmla="*/ 897 w 2821"/>
                <a:gd name="T37" fmla="*/ 843 h 1188"/>
                <a:gd name="T38" fmla="*/ 1031 w 2821"/>
                <a:gd name="T39" fmla="*/ 851 h 1188"/>
                <a:gd name="T40" fmla="*/ 1200 w 2821"/>
                <a:gd name="T41" fmla="*/ 929 h 1188"/>
                <a:gd name="T42" fmla="*/ 1335 w 2821"/>
                <a:gd name="T43" fmla="*/ 1165 h 1188"/>
                <a:gd name="T44" fmla="*/ 1383 w 2821"/>
                <a:gd name="T45" fmla="*/ 1127 h 1188"/>
                <a:gd name="T46" fmla="*/ 1478 w 2821"/>
                <a:gd name="T47" fmla="*/ 976 h 1188"/>
                <a:gd name="T48" fmla="*/ 1626 w 2821"/>
                <a:gd name="T49" fmla="*/ 1066 h 1188"/>
                <a:gd name="T50" fmla="*/ 1748 w 2821"/>
                <a:gd name="T51" fmla="*/ 1277 h 1188"/>
                <a:gd name="T52" fmla="*/ 1800 w 2821"/>
                <a:gd name="T53" fmla="*/ 1135 h 1188"/>
                <a:gd name="T54" fmla="*/ 1843 w 2821"/>
                <a:gd name="T55" fmla="*/ 998 h 1188"/>
                <a:gd name="T56" fmla="*/ 2004 w 2821"/>
                <a:gd name="T57" fmla="*/ 740 h 1188"/>
                <a:gd name="T58" fmla="*/ 2017 w 2821"/>
                <a:gd name="T59" fmla="*/ 623 h 1188"/>
                <a:gd name="T60" fmla="*/ 2121 w 2821"/>
                <a:gd name="T61" fmla="*/ 654 h 1188"/>
                <a:gd name="T62" fmla="*/ 2299 w 2821"/>
                <a:gd name="T63" fmla="*/ 482 h 1188"/>
                <a:gd name="T64" fmla="*/ 2273 w 2821"/>
                <a:gd name="T65" fmla="*/ 348 h 1188"/>
                <a:gd name="T66" fmla="*/ 2642 w 2821"/>
                <a:gd name="T67" fmla="*/ 254 h 1188"/>
                <a:gd name="T68" fmla="*/ 2559 w 2821"/>
                <a:gd name="T69" fmla="*/ 383 h 1188"/>
                <a:gd name="T70" fmla="*/ 2655 w 2821"/>
                <a:gd name="T71" fmla="*/ 331 h 1188"/>
                <a:gd name="T72" fmla="*/ 3037 w 2821"/>
                <a:gd name="T73" fmla="*/ 202 h 1188"/>
                <a:gd name="T74" fmla="*/ 2963 w 2821"/>
                <a:gd name="T75" fmla="*/ 142 h 1188"/>
                <a:gd name="T76" fmla="*/ 2581 w 2821"/>
                <a:gd name="T77" fmla="*/ 90 h 1188"/>
                <a:gd name="T78" fmla="*/ 2264 w 2821"/>
                <a:gd name="T79" fmla="*/ 95 h 1188"/>
                <a:gd name="T80" fmla="*/ 1869 w 2821"/>
                <a:gd name="T81" fmla="*/ 0 h 1188"/>
                <a:gd name="T82" fmla="*/ 1339 w 2821"/>
                <a:gd name="T83" fmla="*/ 69 h 1188"/>
                <a:gd name="T84" fmla="*/ 1192 w 2821"/>
                <a:gd name="T85" fmla="*/ 112 h 1188"/>
                <a:gd name="T86" fmla="*/ 910 w 2821"/>
                <a:gd name="T87" fmla="*/ 146 h 1188"/>
                <a:gd name="T88" fmla="*/ 710 w 2821"/>
                <a:gd name="T89" fmla="*/ 224 h 1188"/>
                <a:gd name="T90" fmla="*/ 766 w 2821"/>
                <a:gd name="T91" fmla="*/ 163 h 1188"/>
                <a:gd name="T92" fmla="*/ 588 w 2821"/>
                <a:gd name="T93" fmla="*/ 95 h 1188"/>
                <a:gd name="T94" fmla="*/ 367 w 2821"/>
                <a:gd name="T95" fmla="*/ 163 h 1188"/>
                <a:gd name="T96" fmla="*/ 237 w 2821"/>
                <a:gd name="T97" fmla="*/ 241 h 11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21" h="1188">
                  <a:moveTo>
                    <a:pt x="210" y="244"/>
                  </a:moveTo>
                  <a:cubicBezTo>
                    <a:pt x="215" y="260"/>
                    <a:pt x="218" y="267"/>
                    <a:pt x="234" y="272"/>
                  </a:cubicBezTo>
                  <a:cubicBezTo>
                    <a:pt x="241" y="293"/>
                    <a:pt x="250" y="288"/>
                    <a:pt x="270" y="284"/>
                  </a:cubicBezTo>
                  <a:cubicBezTo>
                    <a:pt x="281" y="268"/>
                    <a:pt x="285" y="265"/>
                    <a:pt x="302" y="276"/>
                  </a:cubicBezTo>
                  <a:cubicBezTo>
                    <a:pt x="310" y="299"/>
                    <a:pt x="295" y="327"/>
                    <a:pt x="322" y="336"/>
                  </a:cubicBezTo>
                  <a:cubicBezTo>
                    <a:pt x="333" y="335"/>
                    <a:pt x="345" y="338"/>
                    <a:pt x="354" y="332"/>
                  </a:cubicBezTo>
                  <a:cubicBezTo>
                    <a:pt x="360" y="328"/>
                    <a:pt x="354" y="317"/>
                    <a:pt x="358" y="312"/>
                  </a:cubicBezTo>
                  <a:cubicBezTo>
                    <a:pt x="364" y="304"/>
                    <a:pt x="382" y="296"/>
                    <a:pt x="382" y="296"/>
                  </a:cubicBezTo>
                  <a:cubicBezTo>
                    <a:pt x="391" y="244"/>
                    <a:pt x="390" y="290"/>
                    <a:pt x="374" y="264"/>
                  </a:cubicBezTo>
                  <a:cubicBezTo>
                    <a:pt x="370" y="257"/>
                    <a:pt x="366" y="240"/>
                    <a:pt x="366" y="240"/>
                  </a:cubicBezTo>
                  <a:cubicBezTo>
                    <a:pt x="376" y="225"/>
                    <a:pt x="385" y="228"/>
                    <a:pt x="398" y="216"/>
                  </a:cubicBezTo>
                  <a:cubicBezTo>
                    <a:pt x="431" y="187"/>
                    <a:pt x="409" y="195"/>
                    <a:pt x="438" y="188"/>
                  </a:cubicBezTo>
                  <a:cubicBezTo>
                    <a:pt x="465" y="161"/>
                    <a:pt x="438" y="162"/>
                    <a:pt x="494" y="168"/>
                  </a:cubicBezTo>
                  <a:cubicBezTo>
                    <a:pt x="489" y="176"/>
                    <a:pt x="483" y="184"/>
                    <a:pt x="478" y="192"/>
                  </a:cubicBezTo>
                  <a:cubicBezTo>
                    <a:pt x="473" y="200"/>
                    <a:pt x="454" y="208"/>
                    <a:pt x="454" y="208"/>
                  </a:cubicBezTo>
                  <a:cubicBezTo>
                    <a:pt x="445" y="234"/>
                    <a:pt x="431" y="250"/>
                    <a:pt x="470" y="260"/>
                  </a:cubicBezTo>
                  <a:cubicBezTo>
                    <a:pt x="503" y="255"/>
                    <a:pt x="529" y="252"/>
                    <a:pt x="562" y="256"/>
                  </a:cubicBezTo>
                  <a:cubicBezTo>
                    <a:pt x="553" y="290"/>
                    <a:pt x="523" y="278"/>
                    <a:pt x="486" y="280"/>
                  </a:cubicBezTo>
                  <a:cubicBezTo>
                    <a:pt x="483" y="307"/>
                    <a:pt x="484" y="326"/>
                    <a:pt x="458" y="308"/>
                  </a:cubicBezTo>
                  <a:cubicBezTo>
                    <a:pt x="470" y="344"/>
                    <a:pt x="423" y="345"/>
                    <a:pt x="398" y="348"/>
                  </a:cubicBezTo>
                  <a:cubicBezTo>
                    <a:pt x="375" y="364"/>
                    <a:pt x="345" y="362"/>
                    <a:pt x="318" y="364"/>
                  </a:cubicBezTo>
                  <a:cubicBezTo>
                    <a:pt x="306" y="363"/>
                    <a:pt x="293" y="364"/>
                    <a:pt x="282" y="360"/>
                  </a:cubicBezTo>
                  <a:cubicBezTo>
                    <a:pt x="270" y="355"/>
                    <a:pt x="290" y="325"/>
                    <a:pt x="262" y="316"/>
                  </a:cubicBezTo>
                  <a:cubicBezTo>
                    <a:pt x="238" y="351"/>
                    <a:pt x="276" y="364"/>
                    <a:pt x="226" y="372"/>
                  </a:cubicBezTo>
                  <a:cubicBezTo>
                    <a:pt x="198" y="390"/>
                    <a:pt x="211" y="385"/>
                    <a:pt x="190" y="392"/>
                  </a:cubicBezTo>
                  <a:cubicBezTo>
                    <a:pt x="174" y="408"/>
                    <a:pt x="153" y="450"/>
                    <a:pt x="126" y="452"/>
                  </a:cubicBezTo>
                  <a:cubicBezTo>
                    <a:pt x="109" y="453"/>
                    <a:pt x="91" y="455"/>
                    <a:pt x="74" y="456"/>
                  </a:cubicBezTo>
                  <a:cubicBezTo>
                    <a:pt x="94" y="469"/>
                    <a:pt x="106" y="467"/>
                    <a:pt x="114" y="492"/>
                  </a:cubicBezTo>
                  <a:cubicBezTo>
                    <a:pt x="109" y="533"/>
                    <a:pt x="109" y="541"/>
                    <a:pt x="70" y="528"/>
                  </a:cubicBezTo>
                  <a:cubicBezTo>
                    <a:pt x="32" y="531"/>
                    <a:pt x="1" y="518"/>
                    <a:pt x="14" y="556"/>
                  </a:cubicBezTo>
                  <a:cubicBezTo>
                    <a:pt x="9" y="589"/>
                    <a:pt x="0" y="614"/>
                    <a:pt x="26" y="640"/>
                  </a:cubicBezTo>
                  <a:cubicBezTo>
                    <a:pt x="127" y="634"/>
                    <a:pt x="87" y="651"/>
                    <a:pt x="114" y="596"/>
                  </a:cubicBezTo>
                  <a:cubicBezTo>
                    <a:pt x="133" y="557"/>
                    <a:pt x="120" y="580"/>
                    <a:pt x="142" y="568"/>
                  </a:cubicBezTo>
                  <a:cubicBezTo>
                    <a:pt x="150" y="563"/>
                    <a:pt x="166" y="552"/>
                    <a:pt x="166" y="552"/>
                  </a:cubicBezTo>
                  <a:cubicBezTo>
                    <a:pt x="174" y="527"/>
                    <a:pt x="185" y="532"/>
                    <a:pt x="210" y="536"/>
                  </a:cubicBezTo>
                  <a:cubicBezTo>
                    <a:pt x="229" y="531"/>
                    <a:pt x="229" y="522"/>
                    <a:pt x="246" y="516"/>
                  </a:cubicBezTo>
                  <a:cubicBezTo>
                    <a:pt x="263" y="542"/>
                    <a:pt x="272" y="537"/>
                    <a:pt x="306" y="540"/>
                  </a:cubicBezTo>
                  <a:cubicBezTo>
                    <a:pt x="325" y="569"/>
                    <a:pt x="321" y="565"/>
                    <a:pt x="354" y="572"/>
                  </a:cubicBezTo>
                  <a:cubicBezTo>
                    <a:pt x="368" y="593"/>
                    <a:pt x="363" y="618"/>
                    <a:pt x="338" y="624"/>
                  </a:cubicBezTo>
                  <a:cubicBezTo>
                    <a:pt x="346" y="626"/>
                    <a:pt x="358" y="632"/>
                    <a:pt x="366" y="624"/>
                  </a:cubicBezTo>
                  <a:cubicBezTo>
                    <a:pt x="373" y="617"/>
                    <a:pt x="377" y="608"/>
                    <a:pt x="382" y="600"/>
                  </a:cubicBezTo>
                  <a:cubicBezTo>
                    <a:pt x="385" y="596"/>
                    <a:pt x="390" y="588"/>
                    <a:pt x="390" y="588"/>
                  </a:cubicBezTo>
                  <a:cubicBezTo>
                    <a:pt x="383" y="566"/>
                    <a:pt x="368" y="564"/>
                    <a:pt x="350" y="552"/>
                  </a:cubicBezTo>
                  <a:cubicBezTo>
                    <a:pt x="347" y="548"/>
                    <a:pt x="345" y="543"/>
                    <a:pt x="342" y="540"/>
                  </a:cubicBezTo>
                  <a:cubicBezTo>
                    <a:pt x="339" y="537"/>
                    <a:pt x="333" y="536"/>
                    <a:pt x="330" y="532"/>
                  </a:cubicBezTo>
                  <a:cubicBezTo>
                    <a:pt x="324" y="525"/>
                    <a:pt x="314" y="508"/>
                    <a:pt x="314" y="508"/>
                  </a:cubicBezTo>
                  <a:cubicBezTo>
                    <a:pt x="327" y="504"/>
                    <a:pt x="334" y="499"/>
                    <a:pt x="350" y="508"/>
                  </a:cubicBezTo>
                  <a:cubicBezTo>
                    <a:pt x="354" y="510"/>
                    <a:pt x="351" y="517"/>
                    <a:pt x="354" y="520"/>
                  </a:cubicBezTo>
                  <a:cubicBezTo>
                    <a:pt x="365" y="531"/>
                    <a:pt x="383" y="526"/>
                    <a:pt x="398" y="528"/>
                  </a:cubicBezTo>
                  <a:cubicBezTo>
                    <a:pt x="401" y="536"/>
                    <a:pt x="398" y="549"/>
                    <a:pt x="406" y="552"/>
                  </a:cubicBezTo>
                  <a:cubicBezTo>
                    <a:pt x="414" y="555"/>
                    <a:pt x="430" y="560"/>
                    <a:pt x="430" y="560"/>
                  </a:cubicBezTo>
                  <a:cubicBezTo>
                    <a:pt x="435" y="576"/>
                    <a:pt x="431" y="588"/>
                    <a:pt x="426" y="604"/>
                  </a:cubicBezTo>
                  <a:cubicBezTo>
                    <a:pt x="432" y="628"/>
                    <a:pt x="438" y="625"/>
                    <a:pt x="462" y="620"/>
                  </a:cubicBezTo>
                  <a:cubicBezTo>
                    <a:pt x="472" y="590"/>
                    <a:pt x="465" y="586"/>
                    <a:pt x="494" y="580"/>
                  </a:cubicBezTo>
                  <a:cubicBezTo>
                    <a:pt x="501" y="585"/>
                    <a:pt x="513" y="585"/>
                    <a:pt x="518" y="592"/>
                  </a:cubicBezTo>
                  <a:cubicBezTo>
                    <a:pt x="529" y="608"/>
                    <a:pt x="518" y="619"/>
                    <a:pt x="538" y="624"/>
                  </a:cubicBezTo>
                  <a:cubicBezTo>
                    <a:pt x="548" y="627"/>
                    <a:pt x="559" y="627"/>
                    <a:pt x="570" y="628"/>
                  </a:cubicBezTo>
                  <a:cubicBezTo>
                    <a:pt x="588" y="640"/>
                    <a:pt x="625" y="634"/>
                    <a:pt x="646" y="636"/>
                  </a:cubicBezTo>
                  <a:cubicBezTo>
                    <a:pt x="645" y="657"/>
                    <a:pt x="647" y="679"/>
                    <a:pt x="642" y="700"/>
                  </a:cubicBezTo>
                  <a:cubicBezTo>
                    <a:pt x="639" y="714"/>
                    <a:pt x="626" y="724"/>
                    <a:pt x="618" y="736"/>
                  </a:cubicBezTo>
                  <a:cubicBezTo>
                    <a:pt x="615" y="740"/>
                    <a:pt x="610" y="748"/>
                    <a:pt x="610" y="748"/>
                  </a:cubicBezTo>
                  <a:cubicBezTo>
                    <a:pt x="618" y="773"/>
                    <a:pt x="627" y="801"/>
                    <a:pt x="650" y="816"/>
                  </a:cubicBezTo>
                  <a:cubicBezTo>
                    <a:pt x="652" y="823"/>
                    <a:pt x="655" y="836"/>
                    <a:pt x="662" y="840"/>
                  </a:cubicBezTo>
                  <a:cubicBezTo>
                    <a:pt x="669" y="844"/>
                    <a:pt x="678" y="845"/>
                    <a:pt x="686" y="848"/>
                  </a:cubicBezTo>
                  <a:cubicBezTo>
                    <a:pt x="690" y="849"/>
                    <a:pt x="698" y="852"/>
                    <a:pt x="698" y="852"/>
                  </a:cubicBezTo>
                  <a:cubicBezTo>
                    <a:pt x="708" y="882"/>
                    <a:pt x="717" y="910"/>
                    <a:pt x="734" y="936"/>
                  </a:cubicBezTo>
                  <a:cubicBezTo>
                    <a:pt x="739" y="965"/>
                    <a:pt x="744" y="959"/>
                    <a:pt x="758" y="980"/>
                  </a:cubicBezTo>
                  <a:cubicBezTo>
                    <a:pt x="759" y="995"/>
                    <a:pt x="752" y="1013"/>
                    <a:pt x="762" y="1024"/>
                  </a:cubicBezTo>
                  <a:cubicBezTo>
                    <a:pt x="766" y="1029"/>
                    <a:pt x="812" y="1016"/>
                    <a:pt x="818" y="1012"/>
                  </a:cubicBezTo>
                  <a:cubicBezTo>
                    <a:pt x="837" y="999"/>
                    <a:pt x="825" y="1006"/>
                    <a:pt x="854" y="996"/>
                  </a:cubicBezTo>
                  <a:cubicBezTo>
                    <a:pt x="904" y="979"/>
                    <a:pt x="859" y="985"/>
                    <a:pt x="890" y="968"/>
                  </a:cubicBezTo>
                  <a:cubicBezTo>
                    <a:pt x="921" y="951"/>
                    <a:pt x="949" y="943"/>
                    <a:pt x="970" y="912"/>
                  </a:cubicBezTo>
                  <a:cubicBezTo>
                    <a:pt x="966" y="883"/>
                    <a:pt x="969" y="875"/>
                    <a:pt x="946" y="860"/>
                  </a:cubicBezTo>
                  <a:cubicBezTo>
                    <a:pt x="938" y="848"/>
                    <a:pt x="914" y="832"/>
                    <a:pt x="914" y="832"/>
                  </a:cubicBezTo>
                  <a:cubicBezTo>
                    <a:pt x="865" y="864"/>
                    <a:pt x="871" y="821"/>
                    <a:pt x="846" y="804"/>
                  </a:cubicBezTo>
                  <a:cubicBezTo>
                    <a:pt x="841" y="796"/>
                    <a:pt x="831" y="792"/>
                    <a:pt x="826" y="784"/>
                  </a:cubicBezTo>
                  <a:cubicBezTo>
                    <a:pt x="822" y="777"/>
                    <a:pt x="818" y="760"/>
                    <a:pt x="818" y="760"/>
                  </a:cubicBezTo>
                  <a:cubicBezTo>
                    <a:pt x="829" y="744"/>
                    <a:pt x="833" y="741"/>
                    <a:pt x="850" y="752"/>
                  </a:cubicBezTo>
                  <a:cubicBezTo>
                    <a:pt x="859" y="766"/>
                    <a:pt x="866" y="771"/>
                    <a:pt x="882" y="776"/>
                  </a:cubicBezTo>
                  <a:cubicBezTo>
                    <a:pt x="921" y="815"/>
                    <a:pt x="843" y="742"/>
                    <a:pt x="950" y="792"/>
                  </a:cubicBezTo>
                  <a:cubicBezTo>
                    <a:pt x="957" y="795"/>
                    <a:pt x="946" y="814"/>
                    <a:pt x="954" y="816"/>
                  </a:cubicBezTo>
                  <a:cubicBezTo>
                    <a:pt x="986" y="825"/>
                    <a:pt x="1021" y="819"/>
                    <a:pt x="1054" y="820"/>
                  </a:cubicBezTo>
                  <a:cubicBezTo>
                    <a:pt x="1061" y="821"/>
                    <a:pt x="1068" y="821"/>
                    <a:pt x="1074" y="824"/>
                  </a:cubicBezTo>
                  <a:cubicBezTo>
                    <a:pt x="1091" y="834"/>
                    <a:pt x="1078" y="855"/>
                    <a:pt x="1106" y="864"/>
                  </a:cubicBezTo>
                  <a:cubicBezTo>
                    <a:pt x="1117" y="880"/>
                    <a:pt x="1124" y="879"/>
                    <a:pt x="1142" y="884"/>
                  </a:cubicBezTo>
                  <a:cubicBezTo>
                    <a:pt x="1196" y="866"/>
                    <a:pt x="1152" y="946"/>
                    <a:pt x="1178" y="972"/>
                  </a:cubicBezTo>
                  <a:cubicBezTo>
                    <a:pt x="1204" y="998"/>
                    <a:pt x="1211" y="1023"/>
                    <a:pt x="1222" y="1056"/>
                  </a:cubicBezTo>
                  <a:cubicBezTo>
                    <a:pt x="1235" y="1096"/>
                    <a:pt x="1215" y="1034"/>
                    <a:pt x="1230" y="1084"/>
                  </a:cubicBezTo>
                  <a:cubicBezTo>
                    <a:pt x="1232" y="1092"/>
                    <a:pt x="1238" y="1108"/>
                    <a:pt x="1238" y="1108"/>
                  </a:cubicBezTo>
                  <a:cubicBezTo>
                    <a:pt x="1246" y="1100"/>
                    <a:pt x="1254" y="1092"/>
                    <a:pt x="1262" y="1084"/>
                  </a:cubicBezTo>
                  <a:cubicBezTo>
                    <a:pt x="1268" y="1078"/>
                    <a:pt x="1267" y="1068"/>
                    <a:pt x="1270" y="1060"/>
                  </a:cubicBezTo>
                  <a:cubicBezTo>
                    <a:pt x="1271" y="1056"/>
                    <a:pt x="1274" y="1048"/>
                    <a:pt x="1274" y="1048"/>
                  </a:cubicBezTo>
                  <a:cubicBezTo>
                    <a:pt x="1275" y="1035"/>
                    <a:pt x="1275" y="1021"/>
                    <a:pt x="1278" y="1008"/>
                  </a:cubicBezTo>
                  <a:cubicBezTo>
                    <a:pt x="1280" y="999"/>
                    <a:pt x="1293" y="990"/>
                    <a:pt x="1298" y="984"/>
                  </a:cubicBezTo>
                  <a:cubicBezTo>
                    <a:pt x="1312" y="966"/>
                    <a:pt x="1316" y="952"/>
                    <a:pt x="1334" y="940"/>
                  </a:cubicBezTo>
                  <a:cubicBezTo>
                    <a:pt x="1353" y="912"/>
                    <a:pt x="1342" y="921"/>
                    <a:pt x="1362" y="908"/>
                  </a:cubicBezTo>
                  <a:cubicBezTo>
                    <a:pt x="1376" y="866"/>
                    <a:pt x="1383" y="885"/>
                    <a:pt x="1442" y="888"/>
                  </a:cubicBezTo>
                  <a:cubicBezTo>
                    <a:pt x="1443" y="900"/>
                    <a:pt x="1442" y="913"/>
                    <a:pt x="1446" y="924"/>
                  </a:cubicBezTo>
                  <a:cubicBezTo>
                    <a:pt x="1450" y="936"/>
                    <a:pt x="1482" y="940"/>
                    <a:pt x="1482" y="940"/>
                  </a:cubicBezTo>
                  <a:cubicBezTo>
                    <a:pt x="1489" y="962"/>
                    <a:pt x="1471" y="983"/>
                    <a:pt x="1498" y="992"/>
                  </a:cubicBezTo>
                  <a:cubicBezTo>
                    <a:pt x="1527" y="963"/>
                    <a:pt x="1515" y="959"/>
                    <a:pt x="1534" y="984"/>
                  </a:cubicBezTo>
                  <a:cubicBezTo>
                    <a:pt x="1531" y="1037"/>
                    <a:pt x="1526" y="1047"/>
                    <a:pt x="1534" y="1088"/>
                  </a:cubicBezTo>
                  <a:cubicBezTo>
                    <a:pt x="1537" y="1101"/>
                    <a:pt x="1554" y="1124"/>
                    <a:pt x="1554" y="1124"/>
                  </a:cubicBezTo>
                  <a:cubicBezTo>
                    <a:pt x="1559" y="1144"/>
                    <a:pt x="1588" y="1181"/>
                    <a:pt x="1610" y="1188"/>
                  </a:cubicBezTo>
                  <a:cubicBezTo>
                    <a:pt x="1601" y="1162"/>
                    <a:pt x="1585" y="1123"/>
                    <a:pt x="1562" y="1108"/>
                  </a:cubicBezTo>
                  <a:cubicBezTo>
                    <a:pt x="1547" y="1085"/>
                    <a:pt x="1539" y="1054"/>
                    <a:pt x="1566" y="1036"/>
                  </a:cubicBezTo>
                  <a:cubicBezTo>
                    <a:pt x="1622" y="1041"/>
                    <a:pt x="1620" y="1033"/>
                    <a:pt x="1626" y="1084"/>
                  </a:cubicBezTo>
                  <a:cubicBezTo>
                    <a:pt x="1649" y="1079"/>
                    <a:pt x="1651" y="1077"/>
                    <a:pt x="1658" y="1056"/>
                  </a:cubicBezTo>
                  <a:cubicBezTo>
                    <a:pt x="1656" y="1012"/>
                    <a:pt x="1659" y="979"/>
                    <a:pt x="1646" y="940"/>
                  </a:cubicBezTo>
                  <a:cubicBezTo>
                    <a:pt x="1655" y="879"/>
                    <a:pt x="1636" y="889"/>
                    <a:pt x="1670" y="880"/>
                  </a:cubicBezTo>
                  <a:cubicBezTo>
                    <a:pt x="1672" y="880"/>
                    <a:pt x="1700" y="883"/>
                    <a:pt x="1702" y="892"/>
                  </a:cubicBezTo>
                  <a:cubicBezTo>
                    <a:pt x="1704" y="904"/>
                    <a:pt x="1689" y="919"/>
                    <a:pt x="1698" y="928"/>
                  </a:cubicBezTo>
                  <a:cubicBezTo>
                    <a:pt x="1704" y="934"/>
                    <a:pt x="1729" y="904"/>
                    <a:pt x="1734" y="900"/>
                  </a:cubicBezTo>
                  <a:cubicBezTo>
                    <a:pt x="1757" y="882"/>
                    <a:pt x="1804" y="845"/>
                    <a:pt x="1830" y="836"/>
                  </a:cubicBezTo>
                  <a:cubicBezTo>
                    <a:pt x="1841" y="825"/>
                    <a:pt x="1866" y="808"/>
                    <a:pt x="1866" y="808"/>
                  </a:cubicBezTo>
                  <a:cubicBezTo>
                    <a:pt x="1890" y="773"/>
                    <a:pt x="1882" y="712"/>
                    <a:pt x="1846" y="688"/>
                  </a:cubicBezTo>
                  <a:cubicBezTo>
                    <a:pt x="1830" y="665"/>
                    <a:pt x="1824" y="677"/>
                    <a:pt x="1830" y="644"/>
                  </a:cubicBezTo>
                  <a:cubicBezTo>
                    <a:pt x="1825" y="628"/>
                    <a:pt x="1820" y="621"/>
                    <a:pt x="1806" y="612"/>
                  </a:cubicBezTo>
                  <a:cubicBezTo>
                    <a:pt x="1807" y="608"/>
                    <a:pt x="1807" y="602"/>
                    <a:pt x="1810" y="600"/>
                  </a:cubicBezTo>
                  <a:cubicBezTo>
                    <a:pt x="1817" y="595"/>
                    <a:pt x="1849" y="583"/>
                    <a:pt x="1858" y="580"/>
                  </a:cubicBezTo>
                  <a:cubicBezTo>
                    <a:pt x="1872" y="601"/>
                    <a:pt x="1884" y="597"/>
                    <a:pt x="1910" y="600"/>
                  </a:cubicBezTo>
                  <a:cubicBezTo>
                    <a:pt x="1915" y="619"/>
                    <a:pt x="1924" y="619"/>
                    <a:pt x="1930" y="636"/>
                  </a:cubicBezTo>
                  <a:cubicBezTo>
                    <a:pt x="1934" y="683"/>
                    <a:pt x="1926" y="698"/>
                    <a:pt x="1970" y="668"/>
                  </a:cubicBezTo>
                  <a:cubicBezTo>
                    <a:pt x="1977" y="647"/>
                    <a:pt x="1966" y="626"/>
                    <a:pt x="1954" y="608"/>
                  </a:cubicBezTo>
                  <a:cubicBezTo>
                    <a:pt x="1966" y="559"/>
                    <a:pt x="1997" y="550"/>
                    <a:pt x="2042" y="544"/>
                  </a:cubicBezTo>
                  <a:cubicBezTo>
                    <a:pt x="2057" y="529"/>
                    <a:pt x="2064" y="512"/>
                    <a:pt x="2082" y="500"/>
                  </a:cubicBezTo>
                  <a:cubicBezTo>
                    <a:pt x="2088" y="492"/>
                    <a:pt x="2088" y="480"/>
                    <a:pt x="2094" y="472"/>
                  </a:cubicBezTo>
                  <a:cubicBezTo>
                    <a:pt x="2100" y="463"/>
                    <a:pt x="2110" y="456"/>
                    <a:pt x="2118" y="448"/>
                  </a:cubicBezTo>
                  <a:cubicBezTo>
                    <a:pt x="2121" y="445"/>
                    <a:pt x="2123" y="440"/>
                    <a:pt x="2126" y="436"/>
                  </a:cubicBezTo>
                  <a:cubicBezTo>
                    <a:pt x="2128" y="424"/>
                    <a:pt x="2134" y="412"/>
                    <a:pt x="2134" y="400"/>
                  </a:cubicBezTo>
                  <a:cubicBezTo>
                    <a:pt x="2134" y="376"/>
                    <a:pt x="2092" y="366"/>
                    <a:pt x="2074" y="348"/>
                  </a:cubicBezTo>
                  <a:cubicBezTo>
                    <a:pt x="2080" y="339"/>
                    <a:pt x="2089" y="333"/>
                    <a:pt x="2094" y="324"/>
                  </a:cubicBezTo>
                  <a:cubicBezTo>
                    <a:pt x="2097" y="318"/>
                    <a:pt x="2094" y="310"/>
                    <a:pt x="2098" y="304"/>
                  </a:cubicBezTo>
                  <a:cubicBezTo>
                    <a:pt x="2104" y="296"/>
                    <a:pt x="2117" y="297"/>
                    <a:pt x="2126" y="292"/>
                  </a:cubicBezTo>
                  <a:cubicBezTo>
                    <a:pt x="2195" y="253"/>
                    <a:pt x="2225" y="267"/>
                    <a:pt x="2326" y="264"/>
                  </a:cubicBezTo>
                  <a:cubicBezTo>
                    <a:pt x="2369" y="250"/>
                    <a:pt x="2384" y="240"/>
                    <a:pt x="2434" y="236"/>
                  </a:cubicBezTo>
                  <a:cubicBezTo>
                    <a:pt x="2442" y="233"/>
                    <a:pt x="2450" y="220"/>
                    <a:pt x="2458" y="224"/>
                  </a:cubicBezTo>
                  <a:cubicBezTo>
                    <a:pt x="2470" y="230"/>
                    <a:pt x="2449" y="238"/>
                    <a:pt x="2442" y="244"/>
                  </a:cubicBezTo>
                  <a:cubicBezTo>
                    <a:pt x="2434" y="252"/>
                    <a:pt x="2426" y="260"/>
                    <a:pt x="2418" y="268"/>
                  </a:cubicBezTo>
                  <a:cubicBezTo>
                    <a:pt x="2387" y="299"/>
                    <a:pt x="2367" y="312"/>
                    <a:pt x="2358" y="356"/>
                  </a:cubicBezTo>
                  <a:cubicBezTo>
                    <a:pt x="2361" y="388"/>
                    <a:pt x="2354" y="407"/>
                    <a:pt x="2386" y="396"/>
                  </a:cubicBezTo>
                  <a:cubicBezTo>
                    <a:pt x="2401" y="352"/>
                    <a:pt x="2376" y="417"/>
                    <a:pt x="2402" y="376"/>
                  </a:cubicBezTo>
                  <a:cubicBezTo>
                    <a:pt x="2416" y="354"/>
                    <a:pt x="2411" y="347"/>
                    <a:pt x="2430" y="328"/>
                  </a:cubicBezTo>
                  <a:cubicBezTo>
                    <a:pt x="2454" y="257"/>
                    <a:pt x="2410" y="380"/>
                    <a:pt x="2446" y="308"/>
                  </a:cubicBezTo>
                  <a:cubicBezTo>
                    <a:pt x="2479" y="242"/>
                    <a:pt x="2404" y="274"/>
                    <a:pt x="2566" y="268"/>
                  </a:cubicBezTo>
                  <a:cubicBezTo>
                    <a:pt x="2600" y="234"/>
                    <a:pt x="2649" y="237"/>
                    <a:pt x="2690" y="216"/>
                  </a:cubicBezTo>
                  <a:cubicBezTo>
                    <a:pt x="2680" y="202"/>
                    <a:pt x="2676" y="197"/>
                    <a:pt x="2682" y="180"/>
                  </a:cubicBezTo>
                  <a:cubicBezTo>
                    <a:pt x="2722" y="182"/>
                    <a:pt x="2761" y="193"/>
                    <a:pt x="2798" y="188"/>
                  </a:cubicBezTo>
                  <a:cubicBezTo>
                    <a:pt x="2803" y="185"/>
                    <a:pt x="2821" y="178"/>
                    <a:pt x="2806" y="168"/>
                  </a:cubicBezTo>
                  <a:cubicBezTo>
                    <a:pt x="2793" y="159"/>
                    <a:pt x="2772" y="159"/>
                    <a:pt x="2758" y="152"/>
                  </a:cubicBezTo>
                  <a:cubicBezTo>
                    <a:pt x="2753" y="149"/>
                    <a:pt x="2747" y="147"/>
                    <a:pt x="2742" y="144"/>
                  </a:cubicBezTo>
                  <a:cubicBezTo>
                    <a:pt x="2737" y="141"/>
                    <a:pt x="2735" y="135"/>
                    <a:pt x="2730" y="132"/>
                  </a:cubicBezTo>
                  <a:cubicBezTo>
                    <a:pt x="2723" y="128"/>
                    <a:pt x="2714" y="127"/>
                    <a:pt x="2706" y="124"/>
                  </a:cubicBezTo>
                  <a:cubicBezTo>
                    <a:pt x="2702" y="123"/>
                    <a:pt x="2694" y="120"/>
                    <a:pt x="2694" y="120"/>
                  </a:cubicBezTo>
                  <a:cubicBezTo>
                    <a:pt x="2615" y="123"/>
                    <a:pt x="2544" y="117"/>
                    <a:pt x="2466" y="112"/>
                  </a:cubicBezTo>
                  <a:cubicBezTo>
                    <a:pt x="2436" y="102"/>
                    <a:pt x="2405" y="102"/>
                    <a:pt x="2378" y="84"/>
                  </a:cubicBezTo>
                  <a:cubicBezTo>
                    <a:pt x="2330" y="88"/>
                    <a:pt x="2330" y="91"/>
                    <a:pt x="2286" y="84"/>
                  </a:cubicBezTo>
                  <a:cubicBezTo>
                    <a:pt x="2269" y="81"/>
                    <a:pt x="2278" y="79"/>
                    <a:pt x="2262" y="72"/>
                  </a:cubicBezTo>
                  <a:cubicBezTo>
                    <a:pt x="2236" y="60"/>
                    <a:pt x="2226" y="63"/>
                    <a:pt x="2194" y="60"/>
                  </a:cubicBezTo>
                  <a:cubicBezTo>
                    <a:pt x="2155" y="64"/>
                    <a:pt x="2124" y="79"/>
                    <a:pt x="2086" y="88"/>
                  </a:cubicBezTo>
                  <a:cubicBezTo>
                    <a:pt x="2024" y="85"/>
                    <a:pt x="1993" y="87"/>
                    <a:pt x="1946" y="56"/>
                  </a:cubicBezTo>
                  <a:cubicBezTo>
                    <a:pt x="1938" y="51"/>
                    <a:pt x="1927" y="52"/>
                    <a:pt x="1918" y="52"/>
                  </a:cubicBezTo>
                  <a:cubicBezTo>
                    <a:pt x="1861" y="50"/>
                    <a:pt x="1803" y="49"/>
                    <a:pt x="1746" y="48"/>
                  </a:cubicBezTo>
                  <a:cubicBezTo>
                    <a:pt x="1736" y="33"/>
                    <a:pt x="1732" y="15"/>
                    <a:pt x="1722" y="0"/>
                  </a:cubicBezTo>
                  <a:cubicBezTo>
                    <a:pt x="1604" y="5"/>
                    <a:pt x="1549" y="9"/>
                    <a:pt x="1414" y="12"/>
                  </a:cubicBezTo>
                  <a:cubicBezTo>
                    <a:pt x="1389" y="29"/>
                    <a:pt x="1377" y="25"/>
                    <a:pt x="1342" y="28"/>
                  </a:cubicBezTo>
                  <a:cubicBezTo>
                    <a:pt x="1381" y="54"/>
                    <a:pt x="1298" y="52"/>
                    <a:pt x="1294" y="52"/>
                  </a:cubicBezTo>
                  <a:cubicBezTo>
                    <a:pt x="1261" y="74"/>
                    <a:pt x="1313" y="42"/>
                    <a:pt x="1234" y="64"/>
                  </a:cubicBezTo>
                  <a:cubicBezTo>
                    <a:pt x="1225" y="67"/>
                    <a:pt x="1210" y="80"/>
                    <a:pt x="1210" y="80"/>
                  </a:cubicBezTo>
                  <a:cubicBezTo>
                    <a:pt x="1185" y="72"/>
                    <a:pt x="1203" y="61"/>
                    <a:pt x="1174" y="68"/>
                  </a:cubicBezTo>
                  <a:cubicBezTo>
                    <a:pt x="1143" y="58"/>
                    <a:pt x="1165" y="50"/>
                    <a:pt x="1126" y="56"/>
                  </a:cubicBezTo>
                  <a:cubicBezTo>
                    <a:pt x="1115" y="73"/>
                    <a:pt x="1109" y="88"/>
                    <a:pt x="1098" y="104"/>
                  </a:cubicBezTo>
                  <a:cubicBezTo>
                    <a:pt x="1099" y="116"/>
                    <a:pt x="1104" y="128"/>
                    <a:pt x="1102" y="140"/>
                  </a:cubicBezTo>
                  <a:cubicBezTo>
                    <a:pt x="1100" y="150"/>
                    <a:pt x="1080" y="140"/>
                    <a:pt x="1078" y="140"/>
                  </a:cubicBezTo>
                  <a:cubicBezTo>
                    <a:pt x="1051" y="135"/>
                    <a:pt x="1025" y="129"/>
                    <a:pt x="998" y="124"/>
                  </a:cubicBezTo>
                  <a:cubicBezTo>
                    <a:pt x="936" y="131"/>
                    <a:pt x="917" y="133"/>
                    <a:pt x="838" y="136"/>
                  </a:cubicBezTo>
                  <a:cubicBezTo>
                    <a:pt x="816" y="143"/>
                    <a:pt x="793" y="145"/>
                    <a:pt x="770" y="148"/>
                  </a:cubicBezTo>
                  <a:cubicBezTo>
                    <a:pt x="751" y="177"/>
                    <a:pt x="750" y="183"/>
                    <a:pt x="714" y="188"/>
                  </a:cubicBezTo>
                  <a:cubicBezTo>
                    <a:pt x="702" y="192"/>
                    <a:pt x="690" y="196"/>
                    <a:pt x="678" y="200"/>
                  </a:cubicBezTo>
                  <a:cubicBezTo>
                    <a:pt x="670" y="203"/>
                    <a:pt x="654" y="208"/>
                    <a:pt x="654" y="208"/>
                  </a:cubicBezTo>
                  <a:cubicBezTo>
                    <a:pt x="621" y="186"/>
                    <a:pt x="637" y="199"/>
                    <a:pt x="606" y="168"/>
                  </a:cubicBezTo>
                  <a:cubicBezTo>
                    <a:pt x="602" y="164"/>
                    <a:pt x="594" y="156"/>
                    <a:pt x="594" y="156"/>
                  </a:cubicBezTo>
                  <a:cubicBezTo>
                    <a:pt x="617" y="141"/>
                    <a:pt x="641" y="148"/>
                    <a:pt x="666" y="156"/>
                  </a:cubicBezTo>
                  <a:cubicBezTo>
                    <a:pt x="679" y="155"/>
                    <a:pt x="693" y="155"/>
                    <a:pt x="706" y="152"/>
                  </a:cubicBezTo>
                  <a:cubicBezTo>
                    <a:pt x="717" y="150"/>
                    <a:pt x="724" y="142"/>
                    <a:pt x="714" y="132"/>
                  </a:cubicBezTo>
                  <a:cubicBezTo>
                    <a:pt x="696" y="114"/>
                    <a:pt x="663" y="126"/>
                    <a:pt x="638" y="124"/>
                  </a:cubicBezTo>
                  <a:cubicBezTo>
                    <a:pt x="613" y="116"/>
                    <a:pt x="591" y="104"/>
                    <a:pt x="566" y="96"/>
                  </a:cubicBezTo>
                  <a:cubicBezTo>
                    <a:pt x="558" y="93"/>
                    <a:pt x="542" y="88"/>
                    <a:pt x="542" y="88"/>
                  </a:cubicBezTo>
                  <a:cubicBezTo>
                    <a:pt x="509" y="90"/>
                    <a:pt x="474" y="85"/>
                    <a:pt x="442" y="96"/>
                  </a:cubicBezTo>
                  <a:cubicBezTo>
                    <a:pt x="434" y="99"/>
                    <a:pt x="413" y="127"/>
                    <a:pt x="398" y="128"/>
                  </a:cubicBezTo>
                  <a:cubicBezTo>
                    <a:pt x="383" y="129"/>
                    <a:pt x="369" y="131"/>
                    <a:pt x="354" y="132"/>
                  </a:cubicBezTo>
                  <a:cubicBezTo>
                    <a:pt x="320" y="155"/>
                    <a:pt x="360" y="124"/>
                    <a:pt x="338" y="152"/>
                  </a:cubicBezTo>
                  <a:cubicBezTo>
                    <a:pt x="331" y="160"/>
                    <a:pt x="321" y="164"/>
                    <a:pt x="314" y="172"/>
                  </a:cubicBezTo>
                  <a:cubicBezTo>
                    <a:pt x="311" y="176"/>
                    <a:pt x="310" y="181"/>
                    <a:pt x="306" y="184"/>
                  </a:cubicBezTo>
                  <a:cubicBezTo>
                    <a:pt x="299" y="188"/>
                    <a:pt x="282" y="192"/>
                    <a:pt x="282" y="192"/>
                  </a:cubicBezTo>
                  <a:cubicBezTo>
                    <a:pt x="267" y="207"/>
                    <a:pt x="239" y="219"/>
                    <a:pt x="218" y="224"/>
                  </a:cubicBezTo>
                  <a:cubicBezTo>
                    <a:pt x="213" y="239"/>
                    <a:pt x="216" y="232"/>
                    <a:pt x="210" y="244"/>
                  </a:cubicBezTo>
                  <a:close/>
                </a:path>
              </a:pathLst>
            </a:custGeom>
            <a:solidFill>
              <a:srgbClr val="885A94"/>
            </a:solidFill>
            <a:ln w="9525">
              <a:round/>
            </a:ln>
            <a:scene3d>
              <a:camera prst="legacyObliqueBottom"/>
              <a:lightRig rig="legacyFlat3" dir="b"/>
            </a:scene3d>
            <a:sp3d extrusionH="100000" prstMaterial="legacyPlastic">
              <a:bevelT w="13500" h="13500" prst="angle"/>
              <a:bevelB w="13500" h="13500" prst="angle"/>
              <a:extrusionClr>
                <a:schemeClr val="tx1"/>
              </a:extrusionClr>
            </a:sp3d>
          </p:spPr>
          <p:txBody>
            <a:bodyPr>
              <a:flatTx/>
            </a:bodyPr>
            <a:lstStyle>
              <a:defPPr>
                <a:defRPr lang="zh-CN"/>
              </a:defPPr>
              <a:lvl1pPr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3130" indent="190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684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56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fontAlgn="base"/>
              <a:endParaRPr lang="zh-CN" altLang="en-US" sz="2790" strike="noStrike" noProof="1"/>
            </a:p>
          </p:txBody>
        </p:sp>
        <p:sp>
          <p:nvSpPr>
            <p:cNvPr id="399394" name="Freeform 7"/>
            <p:cNvSpPr>
              <a:spLocks noChangeArrowheads="1"/>
            </p:cNvSpPr>
            <p:nvPr/>
          </p:nvSpPr>
          <p:spPr bwMode="auto">
            <a:xfrm>
              <a:off x="204" y="1487"/>
              <a:ext cx="1050" cy="1271"/>
            </a:xfrm>
            <a:custGeom>
              <a:avLst/>
              <a:gdLst>
                <a:gd name="T0" fmla="*/ 422 w 967"/>
                <a:gd name="T1" fmla="*/ 13 h 1182"/>
                <a:gd name="T2" fmla="*/ 396 w 967"/>
                <a:gd name="T3" fmla="*/ 4 h 1182"/>
                <a:gd name="T4" fmla="*/ 383 w 967"/>
                <a:gd name="T5" fmla="*/ 0 h 1182"/>
                <a:gd name="T6" fmla="*/ 322 w 967"/>
                <a:gd name="T7" fmla="*/ 4 h 1182"/>
                <a:gd name="T8" fmla="*/ 296 w 967"/>
                <a:gd name="T9" fmla="*/ 17 h 1182"/>
                <a:gd name="T10" fmla="*/ 179 w 967"/>
                <a:gd name="T11" fmla="*/ 22 h 1182"/>
                <a:gd name="T12" fmla="*/ 166 w 967"/>
                <a:gd name="T13" fmla="*/ 56 h 1182"/>
                <a:gd name="T14" fmla="*/ 140 w 967"/>
                <a:gd name="T15" fmla="*/ 73 h 1182"/>
                <a:gd name="T16" fmla="*/ 110 w 967"/>
                <a:gd name="T17" fmla="*/ 125 h 1182"/>
                <a:gd name="T18" fmla="*/ 105 w 967"/>
                <a:gd name="T19" fmla="*/ 168 h 1182"/>
                <a:gd name="T20" fmla="*/ 53 w 967"/>
                <a:gd name="T21" fmla="*/ 206 h 1182"/>
                <a:gd name="T22" fmla="*/ 27 w 967"/>
                <a:gd name="T23" fmla="*/ 245 h 1182"/>
                <a:gd name="T24" fmla="*/ 18 w 967"/>
                <a:gd name="T25" fmla="*/ 271 h 1182"/>
                <a:gd name="T26" fmla="*/ 31 w 967"/>
                <a:gd name="T27" fmla="*/ 477 h 1182"/>
                <a:gd name="T28" fmla="*/ 105 w 967"/>
                <a:gd name="T29" fmla="*/ 533 h 1182"/>
                <a:gd name="T30" fmla="*/ 131 w 967"/>
                <a:gd name="T31" fmla="*/ 551 h 1182"/>
                <a:gd name="T32" fmla="*/ 253 w 967"/>
                <a:gd name="T33" fmla="*/ 551 h 1182"/>
                <a:gd name="T34" fmla="*/ 288 w 967"/>
                <a:gd name="T35" fmla="*/ 525 h 1182"/>
                <a:gd name="T36" fmla="*/ 340 w 967"/>
                <a:gd name="T37" fmla="*/ 533 h 1182"/>
                <a:gd name="T38" fmla="*/ 362 w 967"/>
                <a:gd name="T39" fmla="*/ 572 h 1182"/>
                <a:gd name="T40" fmla="*/ 401 w 967"/>
                <a:gd name="T41" fmla="*/ 576 h 1182"/>
                <a:gd name="T42" fmla="*/ 392 w 967"/>
                <a:gd name="T43" fmla="*/ 671 h 1182"/>
                <a:gd name="T44" fmla="*/ 431 w 967"/>
                <a:gd name="T45" fmla="*/ 727 h 1182"/>
                <a:gd name="T46" fmla="*/ 453 w 967"/>
                <a:gd name="T47" fmla="*/ 757 h 1182"/>
                <a:gd name="T48" fmla="*/ 457 w 967"/>
                <a:gd name="T49" fmla="*/ 817 h 1182"/>
                <a:gd name="T50" fmla="*/ 453 w 967"/>
                <a:gd name="T51" fmla="*/ 895 h 1182"/>
                <a:gd name="T52" fmla="*/ 444 w 967"/>
                <a:gd name="T53" fmla="*/ 920 h 1182"/>
                <a:gd name="T54" fmla="*/ 479 w 967"/>
                <a:gd name="T55" fmla="*/ 1006 h 1182"/>
                <a:gd name="T56" fmla="*/ 514 w 967"/>
                <a:gd name="T57" fmla="*/ 1131 h 1182"/>
                <a:gd name="T58" fmla="*/ 531 w 967"/>
                <a:gd name="T59" fmla="*/ 1174 h 1182"/>
                <a:gd name="T60" fmla="*/ 535 w 967"/>
                <a:gd name="T61" fmla="*/ 1187 h 1182"/>
                <a:gd name="T62" fmla="*/ 566 w 967"/>
                <a:gd name="T63" fmla="*/ 1260 h 1182"/>
                <a:gd name="T64" fmla="*/ 605 w 967"/>
                <a:gd name="T65" fmla="*/ 1243 h 1182"/>
                <a:gd name="T66" fmla="*/ 644 w 967"/>
                <a:gd name="T67" fmla="*/ 1213 h 1182"/>
                <a:gd name="T68" fmla="*/ 687 w 967"/>
                <a:gd name="T69" fmla="*/ 1200 h 1182"/>
                <a:gd name="T70" fmla="*/ 752 w 967"/>
                <a:gd name="T71" fmla="*/ 1179 h 1182"/>
                <a:gd name="T72" fmla="*/ 787 w 967"/>
                <a:gd name="T73" fmla="*/ 1097 h 1182"/>
                <a:gd name="T74" fmla="*/ 826 w 967"/>
                <a:gd name="T75" fmla="*/ 968 h 1182"/>
                <a:gd name="T76" fmla="*/ 839 w 967"/>
                <a:gd name="T77" fmla="*/ 938 h 1182"/>
                <a:gd name="T78" fmla="*/ 865 w 967"/>
                <a:gd name="T79" fmla="*/ 912 h 1182"/>
                <a:gd name="T80" fmla="*/ 865 w 967"/>
                <a:gd name="T81" fmla="*/ 787 h 1182"/>
                <a:gd name="T82" fmla="*/ 904 w 967"/>
                <a:gd name="T83" fmla="*/ 688 h 1182"/>
                <a:gd name="T84" fmla="*/ 948 w 967"/>
                <a:gd name="T85" fmla="*/ 624 h 1182"/>
                <a:gd name="T86" fmla="*/ 987 w 967"/>
                <a:gd name="T87" fmla="*/ 546 h 1182"/>
                <a:gd name="T88" fmla="*/ 1026 w 967"/>
                <a:gd name="T89" fmla="*/ 499 h 1182"/>
                <a:gd name="T90" fmla="*/ 1039 w 967"/>
                <a:gd name="T91" fmla="*/ 490 h 1182"/>
                <a:gd name="T92" fmla="*/ 926 w 967"/>
                <a:gd name="T93" fmla="*/ 447 h 1182"/>
                <a:gd name="T94" fmla="*/ 900 w 967"/>
                <a:gd name="T95" fmla="*/ 430 h 1182"/>
                <a:gd name="T96" fmla="*/ 835 w 967"/>
                <a:gd name="T97" fmla="*/ 340 h 1182"/>
                <a:gd name="T98" fmla="*/ 809 w 967"/>
                <a:gd name="T99" fmla="*/ 314 h 1182"/>
                <a:gd name="T100" fmla="*/ 761 w 967"/>
                <a:gd name="T101" fmla="*/ 219 h 1182"/>
                <a:gd name="T102" fmla="*/ 766 w 967"/>
                <a:gd name="T103" fmla="*/ 129 h 1182"/>
                <a:gd name="T104" fmla="*/ 774 w 967"/>
                <a:gd name="T105" fmla="*/ 116 h 1182"/>
                <a:gd name="T106" fmla="*/ 739 w 967"/>
                <a:gd name="T107" fmla="*/ 103 h 1182"/>
                <a:gd name="T108" fmla="*/ 666 w 967"/>
                <a:gd name="T109" fmla="*/ 99 h 1182"/>
                <a:gd name="T110" fmla="*/ 600 w 967"/>
                <a:gd name="T111" fmla="*/ 69 h 1182"/>
                <a:gd name="T112" fmla="*/ 587 w 967"/>
                <a:gd name="T113" fmla="*/ 77 h 1182"/>
                <a:gd name="T114" fmla="*/ 574 w 967"/>
                <a:gd name="T115" fmla="*/ 82 h 1182"/>
                <a:gd name="T116" fmla="*/ 548 w 967"/>
                <a:gd name="T117" fmla="*/ 99 h 1182"/>
                <a:gd name="T118" fmla="*/ 427 w 967"/>
                <a:gd name="T119" fmla="*/ 69 h 1182"/>
                <a:gd name="T120" fmla="*/ 422 w 967"/>
                <a:gd name="T121" fmla="*/ 13 h 11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67" h="1182">
                  <a:moveTo>
                    <a:pt x="389" y="12"/>
                  </a:moveTo>
                  <a:cubicBezTo>
                    <a:pt x="381" y="9"/>
                    <a:pt x="373" y="7"/>
                    <a:pt x="365" y="4"/>
                  </a:cubicBezTo>
                  <a:cubicBezTo>
                    <a:pt x="361" y="3"/>
                    <a:pt x="353" y="0"/>
                    <a:pt x="353" y="0"/>
                  </a:cubicBezTo>
                  <a:cubicBezTo>
                    <a:pt x="334" y="1"/>
                    <a:pt x="316" y="2"/>
                    <a:pt x="297" y="4"/>
                  </a:cubicBezTo>
                  <a:cubicBezTo>
                    <a:pt x="288" y="5"/>
                    <a:pt x="282" y="15"/>
                    <a:pt x="273" y="16"/>
                  </a:cubicBezTo>
                  <a:cubicBezTo>
                    <a:pt x="237" y="20"/>
                    <a:pt x="201" y="19"/>
                    <a:pt x="165" y="20"/>
                  </a:cubicBezTo>
                  <a:cubicBezTo>
                    <a:pt x="163" y="32"/>
                    <a:pt x="163" y="43"/>
                    <a:pt x="153" y="52"/>
                  </a:cubicBezTo>
                  <a:cubicBezTo>
                    <a:pt x="146" y="58"/>
                    <a:pt x="129" y="68"/>
                    <a:pt x="129" y="68"/>
                  </a:cubicBezTo>
                  <a:cubicBezTo>
                    <a:pt x="118" y="85"/>
                    <a:pt x="107" y="98"/>
                    <a:pt x="101" y="116"/>
                  </a:cubicBezTo>
                  <a:cubicBezTo>
                    <a:pt x="100" y="129"/>
                    <a:pt x="101" y="143"/>
                    <a:pt x="97" y="156"/>
                  </a:cubicBezTo>
                  <a:cubicBezTo>
                    <a:pt x="92" y="171"/>
                    <a:pt x="59" y="179"/>
                    <a:pt x="49" y="192"/>
                  </a:cubicBezTo>
                  <a:cubicBezTo>
                    <a:pt x="49" y="192"/>
                    <a:pt x="29" y="222"/>
                    <a:pt x="25" y="228"/>
                  </a:cubicBezTo>
                  <a:cubicBezTo>
                    <a:pt x="20" y="235"/>
                    <a:pt x="17" y="252"/>
                    <a:pt x="17" y="252"/>
                  </a:cubicBezTo>
                  <a:cubicBezTo>
                    <a:pt x="19" y="316"/>
                    <a:pt x="0" y="387"/>
                    <a:pt x="29" y="444"/>
                  </a:cubicBezTo>
                  <a:cubicBezTo>
                    <a:pt x="43" y="471"/>
                    <a:pt x="73" y="480"/>
                    <a:pt x="97" y="496"/>
                  </a:cubicBezTo>
                  <a:cubicBezTo>
                    <a:pt x="105" y="501"/>
                    <a:pt x="121" y="512"/>
                    <a:pt x="121" y="512"/>
                  </a:cubicBezTo>
                  <a:cubicBezTo>
                    <a:pt x="140" y="540"/>
                    <a:pt x="200" y="515"/>
                    <a:pt x="233" y="512"/>
                  </a:cubicBezTo>
                  <a:cubicBezTo>
                    <a:pt x="246" y="503"/>
                    <a:pt x="250" y="493"/>
                    <a:pt x="265" y="488"/>
                  </a:cubicBezTo>
                  <a:cubicBezTo>
                    <a:pt x="281" y="490"/>
                    <a:pt x="300" y="486"/>
                    <a:pt x="313" y="496"/>
                  </a:cubicBezTo>
                  <a:cubicBezTo>
                    <a:pt x="322" y="503"/>
                    <a:pt x="322" y="528"/>
                    <a:pt x="333" y="532"/>
                  </a:cubicBezTo>
                  <a:cubicBezTo>
                    <a:pt x="344" y="536"/>
                    <a:pt x="357" y="535"/>
                    <a:pt x="369" y="536"/>
                  </a:cubicBezTo>
                  <a:cubicBezTo>
                    <a:pt x="373" y="575"/>
                    <a:pt x="370" y="589"/>
                    <a:pt x="361" y="624"/>
                  </a:cubicBezTo>
                  <a:cubicBezTo>
                    <a:pt x="366" y="650"/>
                    <a:pt x="375" y="661"/>
                    <a:pt x="397" y="676"/>
                  </a:cubicBezTo>
                  <a:cubicBezTo>
                    <a:pt x="406" y="704"/>
                    <a:pt x="397" y="697"/>
                    <a:pt x="417" y="704"/>
                  </a:cubicBezTo>
                  <a:cubicBezTo>
                    <a:pt x="411" y="723"/>
                    <a:pt x="417" y="741"/>
                    <a:pt x="421" y="760"/>
                  </a:cubicBezTo>
                  <a:cubicBezTo>
                    <a:pt x="420" y="784"/>
                    <a:pt x="420" y="808"/>
                    <a:pt x="417" y="832"/>
                  </a:cubicBezTo>
                  <a:cubicBezTo>
                    <a:pt x="416" y="840"/>
                    <a:pt x="409" y="856"/>
                    <a:pt x="409" y="856"/>
                  </a:cubicBezTo>
                  <a:cubicBezTo>
                    <a:pt x="412" y="894"/>
                    <a:pt x="410" y="915"/>
                    <a:pt x="441" y="936"/>
                  </a:cubicBezTo>
                  <a:cubicBezTo>
                    <a:pt x="454" y="974"/>
                    <a:pt x="453" y="1017"/>
                    <a:pt x="473" y="1052"/>
                  </a:cubicBezTo>
                  <a:cubicBezTo>
                    <a:pt x="482" y="1068"/>
                    <a:pt x="482" y="1072"/>
                    <a:pt x="489" y="1092"/>
                  </a:cubicBezTo>
                  <a:cubicBezTo>
                    <a:pt x="490" y="1096"/>
                    <a:pt x="493" y="1104"/>
                    <a:pt x="493" y="1104"/>
                  </a:cubicBezTo>
                  <a:cubicBezTo>
                    <a:pt x="495" y="1136"/>
                    <a:pt x="482" y="1182"/>
                    <a:pt x="521" y="1172"/>
                  </a:cubicBezTo>
                  <a:cubicBezTo>
                    <a:pt x="540" y="1159"/>
                    <a:pt x="528" y="1166"/>
                    <a:pt x="557" y="1156"/>
                  </a:cubicBezTo>
                  <a:cubicBezTo>
                    <a:pt x="607" y="1139"/>
                    <a:pt x="562" y="1145"/>
                    <a:pt x="593" y="1128"/>
                  </a:cubicBezTo>
                  <a:cubicBezTo>
                    <a:pt x="601" y="1124"/>
                    <a:pt x="623" y="1119"/>
                    <a:pt x="633" y="1116"/>
                  </a:cubicBezTo>
                  <a:cubicBezTo>
                    <a:pt x="652" y="1103"/>
                    <a:pt x="671" y="1100"/>
                    <a:pt x="693" y="1096"/>
                  </a:cubicBezTo>
                  <a:cubicBezTo>
                    <a:pt x="705" y="1061"/>
                    <a:pt x="686" y="1033"/>
                    <a:pt x="725" y="1020"/>
                  </a:cubicBezTo>
                  <a:cubicBezTo>
                    <a:pt x="756" y="974"/>
                    <a:pt x="710" y="934"/>
                    <a:pt x="761" y="900"/>
                  </a:cubicBezTo>
                  <a:cubicBezTo>
                    <a:pt x="765" y="886"/>
                    <a:pt x="763" y="883"/>
                    <a:pt x="773" y="872"/>
                  </a:cubicBezTo>
                  <a:cubicBezTo>
                    <a:pt x="781" y="864"/>
                    <a:pt x="797" y="848"/>
                    <a:pt x="797" y="848"/>
                  </a:cubicBezTo>
                  <a:cubicBezTo>
                    <a:pt x="810" y="809"/>
                    <a:pt x="807" y="773"/>
                    <a:pt x="797" y="732"/>
                  </a:cubicBezTo>
                  <a:cubicBezTo>
                    <a:pt x="800" y="680"/>
                    <a:pt x="794" y="666"/>
                    <a:pt x="833" y="640"/>
                  </a:cubicBezTo>
                  <a:cubicBezTo>
                    <a:pt x="844" y="624"/>
                    <a:pt x="867" y="599"/>
                    <a:pt x="873" y="580"/>
                  </a:cubicBezTo>
                  <a:cubicBezTo>
                    <a:pt x="882" y="553"/>
                    <a:pt x="889" y="528"/>
                    <a:pt x="909" y="508"/>
                  </a:cubicBezTo>
                  <a:cubicBezTo>
                    <a:pt x="917" y="483"/>
                    <a:pt x="922" y="479"/>
                    <a:pt x="945" y="464"/>
                  </a:cubicBezTo>
                  <a:cubicBezTo>
                    <a:pt x="949" y="461"/>
                    <a:pt x="957" y="456"/>
                    <a:pt x="957" y="456"/>
                  </a:cubicBezTo>
                  <a:cubicBezTo>
                    <a:pt x="949" y="382"/>
                    <a:pt x="967" y="434"/>
                    <a:pt x="853" y="416"/>
                  </a:cubicBezTo>
                  <a:cubicBezTo>
                    <a:pt x="844" y="414"/>
                    <a:pt x="829" y="400"/>
                    <a:pt x="829" y="400"/>
                  </a:cubicBezTo>
                  <a:cubicBezTo>
                    <a:pt x="809" y="369"/>
                    <a:pt x="795" y="342"/>
                    <a:pt x="769" y="316"/>
                  </a:cubicBezTo>
                  <a:cubicBezTo>
                    <a:pt x="761" y="308"/>
                    <a:pt x="745" y="292"/>
                    <a:pt x="745" y="292"/>
                  </a:cubicBezTo>
                  <a:cubicBezTo>
                    <a:pt x="737" y="261"/>
                    <a:pt x="719" y="230"/>
                    <a:pt x="701" y="204"/>
                  </a:cubicBezTo>
                  <a:cubicBezTo>
                    <a:pt x="702" y="176"/>
                    <a:pt x="702" y="148"/>
                    <a:pt x="705" y="120"/>
                  </a:cubicBezTo>
                  <a:cubicBezTo>
                    <a:pt x="706" y="115"/>
                    <a:pt x="714" y="113"/>
                    <a:pt x="713" y="108"/>
                  </a:cubicBezTo>
                  <a:cubicBezTo>
                    <a:pt x="711" y="100"/>
                    <a:pt x="683" y="96"/>
                    <a:pt x="681" y="96"/>
                  </a:cubicBezTo>
                  <a:cubicBezTo>
                    <a:pt x="658" y="94"/>
                    <a:pt x="636" y="93"/>
                    <a:pt x="613" y="92"/>
                  </a:cubicBezTo>
                  <a:cubicBezTo>
                    <a:pt x="583" y="87"/>
                    <a:pt x="577" y="80"/>
                    <a:pt x="553" y="64"/>
                  </a:cubicBezTo>
                  <a:cubicBezTo>
                    <a:pt x="549" y="67"/>
                    <a:pt x="545" y="70"/>
                    <a:pt x="541" y="72"/>
                  </a:cubicBezTo>
                  <a:cubicBezTo>
                    <a:pt x="537" y="74"/>
                    <a:pt x="533" y="74"/>
                    <a:pt x="529" y="76"/>
                  </a:cubicBezTo>
                  <a:cubicBezTo>
                    <a:pt x="521" y="81"/>
                    <a:pt x="505" y="92"/>
                    <a:pt x="505" y="92"/>
                  </a:cubicBezTo>
                  <a:cubicBezTo>
                    <a:pt x="465" y="85"/>
                    <a:pt x="435" y="68"/>
                    <a:pt x="393" y="64"/>
                  </a:cubicBezTo>
                  <a:cubicBezTo>
                    <a:pt x="378" y="41"/>
                    <a:pt x="385" y="57"/>
                    <a:pt x="389" y="12"/>
                  </a:cubicBezTo>
                  <a:close/>
                </a:path>
              </a:pathLst>
            </a:custGeom>
            <a:solidFill>
              <a:srgbClr val="885A94"/>
            </a:solidFill>
            <a:ln w="9525">
              <a:round/>
            </a:ln>
            <a:scene3d>
              <a:camera prst="legacyObliqueBottom"/>
              <a:lightRig rig="legacyFlat3" dir="b"/>
            </a:scene3d>
            <a:sp3d extrusionH="100000" prstMaterial="legacyPlastic">
              <a:bevelT w="13500" h="13500" prst="angle"/>
              <a:bevelB w="13500" h="13500" prst="angle"/>
              <a:extrusionClr>
                <a:schemeClr val="tx1"/>
              </a:extrusionClr>
            </a:sp3d>
          </p:spPr>
          <p:txBody>
            <a:bodyPr>
              <a:flatTx/>
            </a:bodyPr>
            <a:lstStyle>
              <a:defPPr>
                <a:defRPr lang="zh-CN"/>
              </a:defPPr>
              <a:lvl1pPr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3130" indent="190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684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56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fontAlgn="base"/>
              <a:endParaRPr lang="zh-CN" altLang="en-US" sz="2790" strike="noStrike" noProof="1"/>
            </a:p>
          </p:txBody>
        </p:sp>
        <p:sp>
          <p:nvSpPr>
            <p:cNvPr id="399395" name="Freeform 8"/>
            <p:cNvSpPr>
              <a:spLocks noChangeArrowheads="1"/>
            </p:cNvSpPr>
            <p:nvPr/>
          </p:nvSpPr>
          <p:spPr bwMode="auto">
            <a:xfrm>
              <a:off x="365" y="1096"/>
              <a:ext cx="123" cy="176"/>
            </a:xfrm>
            <a:custGeom>
              <a:avLst/>
              <a:gdLst>
                <a:gd name="T0" fmla="*/ 57 w 114"/>
                <a:gd name="T1" fmla="*/ 0 h 164"/>
                <a:gd name="T2" fmla="*/ 31 w 114"/>
                <a:gd name="T3" fmla="*/ 13 h 164"/>
                <a:gd name="T4" fmla="*/ 10 w 114"/>
                <a:gd name="T5" fmla="*/ 39 h 164"/>
                <a:gd name="T6" fmla="*/ 18 w 114"/>
                <a:gd name="T7" fmla="*/ 64 h 164"/>
                <a:gd name="T8" fmla="*/ 44 w 114"/>
                <a:gd name="T9" fmla="*/ 73 h 164"/>
                <a:gd name="T10" fmla="*/ 27 w 114"/>
                <a:gd name="T11" fmla="*/ 112 h 164"/>
                <a:gd name="T12" fmla="*/ 36 w 114"/>
                <a:gd name="T13" fmla="*/ 176 h 164"/>
                <a:gd name="T14" fmla="*/ 113 w 114"/>
                <a:gd name="T15" fmla="*/ 146 h 164"/>
                <a:gd name="T16" fmla="*/ 122 w 114"/>
                <a:gd name="T17" fmla="*/ 133 h 164"/>
                <a:gd name="T18" fmla="*/ 79 w 114"/>
                <a:gd name="T19" fmla="*/ 82 h 164"/>
                <a:gd name="T20" fmla="*/ 70 w 114"/>
                <a:gd name="T21" fmla="*/ 56 h 164"/>
                <a:gd name="T22" fmla="*/ 62 w 114"/>
                <a:gd name="T23" fmla="*/ 43 h 164"/>
                <a:gd name="T24" fmla="*/ 49 w 114"/>
                <a:gd name="T25" fmla="*/ 34 h 164"/>
                <a:gd name="T26" fmla="*/ 57 w 114"/>
                <a:gd name="T27" fmla="*/ 0 h 1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4" h="164">
                  <a:moveTo>
                    <a:pt x="53" y="0"/>
                  </a:moveTo>
                  <a:cubicBezTo>
                    <a:pt x="46" y="5"/>
                    <a:pt x="36" y="6"/>
                    <a:pt x="29" y="12"/>
                  </a:cubicBezTo>
                  <a:cubicBezTo>
                    <a:pt x="21" y="19"/>
                    <a:pt x="16" y="29"/>
                    <a:pt x="9" y="36"/>
                  </a:cubicBezTo>
                  <a:cubicBezTo>
                    <a:pt x="5" y="49"/>
                    <a:pt x="0" y="51"/>
                    <a:pt x="17" y="60"/>
                  </a:cubicBezTo>
                  <a:cubicBezTo>
                    <a:pt x="24" y="64"/>
                    <a:pt x="41" y="68"/>
                    <a:pt x="41" y="68"/>
                  </a:cubicBezTo>
                  <a:cubicBezTo>
                    <a:pt x="51" y="98"/>
                    <a:pt x="57" y="93"/>
                    <a:pt x="25" y="104"/>
                  </a:cubicBezTo>
                  <a:cubicBezTo>
                    <a:pt x="17" y="127"/>
                    <a:pt x="10" y="149"/>
                    <a:pt x="33" y="164"/>
                  </a:cubicBezTo>
                  <a:cubicBezTo>
                    <a:pt x="62" y="154"/>
                    <a:pt x="74" y="141"/>
                    <a:pt x="105" y="136"/>
                  </a:cubicBezTo>
                  <a:cubicBezTo>
                    <a:pt x="108" y="132"/>
                    <a:pt x="114" y="129"/>
                    <a:pt x="113" y="124"/>
                  </a:cubicBezTo>
                  <a:cubicBezTo>
                    <a:pt x="112" y="116"/>
                    <a:pt x="78" y="88"/>
                    <a:pt x="73" y="76"/>
                  </a:cubicBezTo>
                  <a:cubicBezTo>
                    <a:pt x="70" y="68"/>
                    <a:pt x="70" y="59"/>
                    <a:pt x="65" y="52"/>
                  </a:cubicBezTo>
                  <a:cubicBezTo>
                    <a:pt x="62" y="48"/>
                    <a:pt x="60" y="43"/>
                    <a:pt x="57" y="40"/>
                  </a:cubicBezTo>
                  <a:cubicBezTo>
                    <a:pt x="54" y="37"/>
                    <a:pt x="45" y="37"/>
                    <a:pt x="45" y="32"/>
                  </a:cubicBezTo>
                  <a:cubicBezTo>
                    <a:pt x="44" y="21"/>
                    <a:pt x="50" y="11"/>
                    <a:pt x="53" y="0"/>
                  </a:cubicBezTo>
                  <a:close/>
                </a:path>
              </a:pathLst>
            </a:custGeom>
            <a:solidFill>
              <a:srgbClr val="885A94"/>
            </a:solidFill>
            <a:ln w="9525">
              <a:round/>
            </a:ln>
            <a:scene3d>
              <a:camera prst="legacyObliqueBottom"/>
              <a:lightRig rig="legacyFlat3" dir="b"/>
            </a:scene3d>
            <a:sp3d extrusionH="100000" prstMaterial="legacyPlastic">
              <a:bevelT w="13500" h="13500" prst="angle"/>
              <a:bevelB w="13500" h="13500" prst="angle"/>
              <a:extrusionClr>
                <a:schemeClr val="tx1"/>
              </a:extrusionClr>
            </a:sp3d>
          </p:spPr>
          <p:txBody>
            <a:bodyPr>
              <a:flatTx/>
            </a:bodyPr>
            <a:lstStyle>
              <a:defPPr>
                <a:defRPr lang="zh-CN"/>
              </a:defPPr>
              <a:lvl1pPr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3130" indent="190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684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56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fontAlgn="base"/>
              <a:endParaRPr lang="zh-CN" altLang="en-US" sz="2790" strike="noStrike" noProof="1"/>
            </a:p>
          </p:txBody>
        </p:sp>
        <p:sp>
          <p:nvSpPr>
            <p:cNvPr id="399396" name="Freeform 9"/>
            <p:cNvSpPr>
              <a:spLocks noChangeArrowheads="1"/>
            </p:cNvSpPr>
            <p:nvPr/>
          </p:nvSpPr>
          <p:spPr bwMode="auto">
            <a:xfrm>
              <a:off x="305" y="1157"/>
              <a:ext cx="79" cy="87"/>
            </a:xfrm>
            <a:custGeom>
              <a:avLst/>
              <a:gdLst>
                <a:gd name="T0" fmla="*/ 43 w 73"/>
                <a:gd name="T1" fmla="*/ 16 h 81"/>
                <a:gd name="T2" fmla="*/ 17 w 73"/>
                <a:gd name="T3" fmla="*/ 8 h 81"/>
                <a:gd name="T4" fmla="*/ 0 w 73"/>
                <a:gd name="T5" fmla="*/ 33 h 81"/>
                <a:gd name="T6" fmla="*/ 56 w 73"/>
                <a:gd name="T7" fmla="*/ 59 h 81"/>
                <a:gd name="T8" fmla="*/ 43 w 73"/>
                <a:gd name="T9" fmla="*/ 16 h 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81">
                  <a:moveTo>
                    <a:pt x="40" y="15"/>
                  </a:moveTo>
                  <a:cubicBezTo>
                    <a:pt x="32" y="12"/>
                    <a:pt x="21" y="0"/>
                    <a:pt x="16" y="7"/>
                  </a:cubicBezTo>
                  <a:cubicBezTo>
                    <a:pt x="11" y="15"/>
                    <a:pt x="0" y="31"/>
                    <a:pt x="0" y="31"/>
                  </a:cubicBezTo>
                  <a:cubicBezTo>
                    <a:pt x="6" y="81"/>
                    <a:pt x="6" y="62"/>
                    <a:pt x="52" y="55"/>
                  </a:cubicBezTo>
                  <a:cubicBezTo>
                    <a:pt x="68" y="31"/>
                    <a:pt x="73" y="22"/>
                    <a:pt x="40" y="15"/>
                  </a:cubicBezTo>
                  <a:close/>
                </a:path>
              </a:pathLst>
            </a:custGeom>
            <a:solidFill>
              <a:srgbClr val="885A94"/>
            </a:solidFill>
            <a:ln w="9525">
              <a:round/>
            </a:ln>
            <a:scene3d>
              <a:camera prst="legacyObliqueBottom"/>
              <a:lightRig rig="legacyFlat3" dir="b"/>
            </a:scene3d>
            <a:sp3d extrusionH="100000" prstMaterial="legacyPlastic">
              <a:bevelT w="13500" h="13500" prst="angle"/>
              <a:bevelB w="13500" h="13500" prst="angle"/>
              <a:extrusionClr>
                <a:schemeClr val="tx1"/>
              </a:extrusionClr>
            </a:sp3d>
          </p:spPr>
          <p:txBody>
            <a:bodyPr>
              <a:flatTx/>
            </a:bodyPr>
            <a:lstStyle>
              <a:defPPr>
                <a:defRPr lang="zh-CN"/>
              </a:defPPr>
              <a:lvl1pPr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3130" indent="190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684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56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fontAlgn="base"/>
              <a:endParaRPr lang="zh-CN" altLang="en-US" sz="2790" strike="noStrike" noProof="1"/>
            </a:p>
          </p:txBody>
        </p:sp>
        <p:sp>
          <p:nvSpPr>
            <p:cNvPr id="399397" name="Freeform 10"/>
            <p:cNvSpPr>
              <a:spLocks noChangeArrowheads="1"/>
            </p:cNvSpPr>
            <p:nvPr/>
          </p:nvSpPr>
          <p:spPr bwMode="auto">
            <a:xfrm>
              <a:off x="1132" y="2339"/>
              <a:ext cx="109" cy="232"/>
            </a:xfrm>
            <a:custGeom>
              <a:avLst/>
              <a:gdLst>
                <a:gd name="T0" fmla="*/ 94 w 100"/>
                <a:gd name="T1" fmla="*/ 0 h 216"/>
                <a:gd name="T2" fmla="*/ 55 w 100"/>
                <a:gd name="T3" fmla="*/ 60 h 216"/>
                <a:gd name="T4" fmla="*/ 20 w 100"/>
                <a:gd name="T5" fmla="*/ 90 h 216"/>
                <a:gd name="T6" fmla="*/ 15 w 100"/>
                <a:gd name="T7" fmla="*/ 129 h 216"/>
                <a:gd name="T8" fmla="*/ 11 w 100"/>
                <a:gd name="T9" fmla="*/ 155 h 216"/>
                <a:gd name="T10" fmla="*/ 2 w 100"/>
                <a:gd name="T11" fmla="*/ 180 h 216"/>
                <a:gd name="T12" fmla="*/ 24 w 100"/>
                <a:gd name="T13" fmla="*/ 232 h 216"/>
                <a:gd name="T14" fmla="*/ 68 w 100"/>
                <a:gd name="T15" fmla="*/ 202 h 216"/>
                <a:gd name="T16" fmla="*/ 76 w 100"/>
                <a:gd name="T17" fmla="*/ 176 h 216"/>
                <a:gd name="T18" fmla="*/ 81 w 100"/>
                <a:gd name="T19" fmla="*/ 120 h 216"/>
                <a:gd name="T20" fmla="*/ 102 w 100"/>
                <a:gd name="T21" fmla="*/ 82 h 216"/>
                <a:gd name="T22" fmla="*/ 94 w 100"/>
                <a:gd name="T23" fmla="*/ 0 h 2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216">
                  <a:moveTo>
                    <a:pt x="86" y="0"/>
                  </a:moveTo>
                  <a:cubicBezTo>
                    <a:pt x="71" y="22"/>
                    <a:pt x="73" y="41"/>
                    <a:pt x="50" y="56"/>
                  </a:cubicBezTo>
                  <a:cubicBezTo>
                    <a:pt x="42" y="68"/>
                    <a:pt x="18" y="84"/>
                    <a:pt x="18" y="84"/>
                  </a:cubicBezTo>
                  <a:cubicBezTo>
                    <a:pt x="7" y="100"/>
                    <a:pt x="3" y="103"/>
                    <a:pt x="14" y="120"/>
                  </a:cubicBezTo>
                  <a:cubicBezTo>
                    <a:pt x="13" y="128"/>
                    <a:pt x="12" y="136"/>
                    <a:pt x="10" y="144"/>
                  </a:cubicBezTo>
                  <a:cubicBezTo>
                    <a:pt x="8" y="152"/>
                    <a:pt x="2" y="168"/>
                    <a:pt x="2" y="168"/>
                  </a:cubicBezTo>
                  <a:cubicBezTo>
                    <a:pt x="5" y="191"/>
                    <a:pt x="0" y="209"/>
                    <a:pt x="22" y="216"/>
                  </a:cubicBezTo>
                  <a:cubicBezTo>
                    <a:pt x="41" y="212"/>
                    <a:pt x="53" y="207"/>
                    <a:pt x="62" y="188"/>
                  </a:cubicBezTo>
                  <a:cubicBezTo>
                    <a:pt x="65" y="180"/>
                    <a:pt x="70" y="164"/>
                    <a:pt x="70" y="164"/>
                  </a:cubicBezTo>
                  <a:cubicBezTo>
                    <a:pt x="71" y="147"/>
                    <a:pt x="70" y="129"/>
                    <a:pt x="74" y="112"/>
                  </a:cubicBezTo>
                  <a:cubicBezTo>
                    <a:pt x="77" y="99"/>
                    <a:pt x="90" y="89"/>
                    <a:pt x="94" y="76"/>
                  </a:cubicBezTo>
                  <a:cubicBezTo>
                    <a:pt x="90" y="5"/>
                    <a:pt x="100" y="28"/>
                    <a:pt x="86" y="0"/>
                  </a:cubicBezTo>
                  <a:close/>
                </a:path>
              </a:pathLst>
            </a:custGeom>
            <a:solidFill>
              <a:srgbClr val="885A94"/>
            </a:solidFill>
            <a:ln w="9525">
              <a:round/>
            </a:ln>
            <a:scene3d>
              <a:camera prst="legacyObliqueBottom"/>
              <a:lightRig rig="legacyFlat3" dir="b"/>
            </a:scene3d>
            <a:sp3d extrusionH="100000" prstMaterial="legacyPlastic">
              <a:bevelT w="13500" h="13500" prst="angle"/>
              <a:bevelB w="13500" h="13500" prst="angle"/>
              <a:extrusionClr>
                <a:schemeClr val="tx1"/>
              </a:extrusionClr>
            </a:sp3d>
          </p:spPr>
          <p:txBody>
            <a:bodyPr>
              <a:flatTx/>
            </a:bodyPr>
            <a:lstStyle>
              <a:defPPr>
                <a:defRPr lang="zh-CN"/>
              </a:defPPr>
              <a:lvl1pPr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3130" indent="190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684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56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fontAlgn="base"/>
              <a:endParaRPr lang="zh-CN" altLang="en-US" sz="2790" strike="noStrike" noProof="1"/>
            </a:p>
          </p:txBody>
        </p:sp>
        <p:sp>
          <p:nvSpPr>
            <p:cNvPr id="399398" name="Freeform 11"/>
            <p:cNvSpPr>
              <a:spLocks noChangeArrowheads="1"/>
            </p:cNvSpPr>
            <p:nvPr/>
          </p:nvSpPr>
          <p:spPr bwMode="auto">
            <a:xfrm>
              <a:off x="1935" y="2033"/>
              <a:ext cx="489" cy="274"/>
            </a:xfrm>
            <a:custGeom>
              <a:avLst/>
              <a:gdLst>
                <a:gd name="T0" fmla="*/ 2 w 450"/>
                <a:gd name="T1" fmla="*/ 0 h 254"/>
                <a:gd name="T2" fmla="*/ 46 w 450"/>
                <a:gd name="T3" fmla="*/ 78 h 254"/>
                <a:gd name="T4" fmla="*/ 85 w 450"/>
                <a:gd name="T5" fmla="*/ 117 h 254"/>
                <a:gd name="T6" fmla="*/ 115 w 450"/>
                <a:gd name="T7" fmla="*/ 155 h 254"/>
                <a:gd name="T8" fmla="*/ 124 w 450"/>
                <a:gd name="T9" fmla="*/ 168 h 254"/>
                <a:gd name="T10" fmla="*/ 133 w 450"/>
                <a:gd name="T11" fmla="*/ 207 h 254"/>
                <a:gd name="T12" fmla="*/ 276 w 450"/>
                <a:gd name="T13" fmla="*/ 237 h 254"/>
                <a:gd name="T14" fmla="*/ 341 w 450"/>
                <a:gd name="T15" fmla="*/ 263 h 254"/>
                <a:gd name="T16" fmla="*/ 367 w 450"/>
                <a:gd name="T17" fmla="*/ 272 h 254"/>
                <a:gd name="T18" fmla="*/ 450 w 450"/>
                <a:gd name="T19" fmla="*/ 263 h 254"/>
                <a:gd name="T20" fmla="*/ 489 w 450"/>
                <a:gd name="T21" fmla="*/ 246 h 254"/>
                <a:gd name="T22" fmla="*/ 393 w 450"/>
                <a:gd name="T23" fmla="*/ 242 h 254"/>
                <a:gd name="T24" fmla="*/ 367 w 450"/>
                <a:gd name="T25" fmla="*/ 259 h 254"/>
                <a:gd name="T26" fmla="*/ 324 w 450"/>
                <a:gd name="T27" fmla="*/ 250 h 254"/>
                <a:gd name="T28" fmla="*/ 289 w 450"/>
                <a:gd name="T29" fmla="*/ 220 h 254"/>
                <a:gd name="T30" fmla="*/ 163 w 450"/>
                <a:gd name="T31" fmla="*/ 216 h 254"/>
                <a:gd name="T32" fmla="*/ 137 w 450"/>
                <a:gd name="T33" fmla="*/ 181 h 254"/>
                <a:gd name="T34" fmla="*/ 146 w 450"/>
                <a:gd name="T35" fmla="*/ 155 h 254"/>
                <a:gd name="T36" fmla="*/ 150 w 450"/>
                <a:gd name="T37" fmla="*/ 142 h 254"/>
                <a:gd name="T38" fmla="*/ 85 w 450"/>
                <a:gd name="T39" fmla="*/ 73 h 254"/>
                <a:gd name="T40" fmla="*/ 37 w 450"/>
                <a:gd name="T41" fmla="*/ 26 h 254"/>
                <a:gd name="T42" fmla="*/ 2 w 450"/>
                <a:gd name="T43" fmla="*/ 0 h 2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50" h="254">
                  <a:moveTo>
                    <a:pt x="2" y="0"/>
                  </a:moveTo>
                  <a:cubicBezTo>
                    <a:pt x="11" y="27"/>
                    <a:pt x="22" y="52"/>
                    <a:pt x="42" y="72"/>
                  </a:cubicBezTo>
                  <a:cubicBezTo>
                    <a:pt x="47" y="87"/>
                    <a:pt x="63" y="103"/>
                    <a:pt x="78" y="108"/>
                  </a:cubicBezTo>
                  <a:cubicBezTo>
                    <a:pt x="97" y="127"/>
                    <a:pt x="87" y="115"/>
                    <a:pt x="106" y="144"/>
                  </a:cubicBezTo>
                  <a:cubicBezTo>
                    <a:pt x="109" y="148"/>
                    <a:pt x="114" y="156"/>
                    <a:pt x="114" y="156"/>
                  </a:cubicBezTo>
                  <a:cubicBezTo>
                    <a:pt x="116" y="168"/>
                    <a:pt x="113" y="183"/>
                    <a:pt x="122" y="192"/>
                  </a:cubicBezTo>
                  <a:cubicBezTo>
                    <a:pt x="151" y="221"/>
                    <a:pt x="225" y="219"/>
                    <a:pt x="254" y="220"/>
                  </a:cubicBezTo>
                  <a:cubicBezTo>
                    <a:pt x="272" y="232"/>
                    <a:pt x="293" y="237"/>
                    <a:pt x="314" y="244"/>
                  </a:cubicBezTo>
                  <a:cubicBezTo>
                    <a:pt x="322" y="247"/>
                    <a:pt x="338" y="252"/>
                    <a:pt x="338" y="252"/>
                  </a:cubicBezTo>
                  <a:cubicBezTo>
                    <a:pt x="344" y="252"/>
                    <a:pt x="394" y="254"/>
                    <a:pt x="414" y="244"/>
                  </a:cubicBezTo>
                  <a:cubicBezTo>
                    <a:pt x="426" y="238"/>
                    <a:pt x="450" y="228"/>
                    <a:pt x="450" y="228"/>
                  </a:cubicBezTo>
                  <a:cubicBezTo>
                    <a:pt x="419" y="208"/>
                    <a:pt x="429" y="211"/>
                    <a:pt x="362" y="224"/>
                  </a:cubicBezTo>
                  <a:cubicBezTo>
                    <a:pt x="353" y="226"/>
                    <a:pt x="338" y="240"/>
                    <a:pt x="338" y="240"/>
                  </a:cubicBezTo>
                  <a:cubicBezTo>
                    <a:pt x="336" y="240"/>
                    <a:pt x="306" y="237"/>
                    <a:pt x="298" y="232"/>
                  </a:cubicBezTo>
                  <a:cubicBezTo>
                    <a:pt x="285" y="223"/>
                    <a:pt x="283" y="205"/>
                    <a:pt x="266" y="204"/>
                  </a:cubicBezTo>
                  <a:cubicBezTo>
                    <a:pt x="227" y="202"/>
                    <a:pt x="189" y="201"/>
                    <a:pt x="150" y="200"/>
                  </a:cubicBezTo>
                  <a:cubicBezTo>
                    <a:pt x="141" y="187"/>
                    <a:pt x="131" y="183"/>
                    <a:pt x="126" y="168"/>
                  </a:cubicBezTo>
                  <a:cubicBezTo>
                    <a:pt x="129" y="160"/>
                    <a:pt x="131" y="152"/>
                    <a:pt x="134" y="144"/>
                  </a:cubicBezTo>
                  <a:cubicBezTo>
                    <a:pt x="135" y="140"/>
                    <a:pt x="138" y="132"/>
                    <a:pt x="138" y="132"/>
                  </a:cubicBezTo>
                  <a:cubicBezTo>
                    <a:pt x="127" y="116"/>
                    <a:pt x="94" y="79"/>
                    <a:pt x="78" y="68"/>
                  </a:cubicBezTo>
                  <a:cubicBezTo>
                    <a:pt x="68" y="53"/>
                    <a:pt x="50" y="33"/>
                    <a:pt x="34" y="24"/>
                  </a:cubicBezTo>
                  <a:cubicBezTo>
                    <a:pt x="0" y="5"/>
                    <a:pt x="17" y="30"/>
                    <a:pt x="2" y="0"/>
                  </a:cubicBezTo>
                  <a:close/>
                </a:path>
              </a:pathLst>
            </a:custGeom>
            <a:solidFill>
              <a:srgbClr val="885A94"/>
            </a:solidFill>
            <a:ln w="9525">
              <a:round/>
            </a:ln>
            <a:scene3d>
              <a:camera prst="legacyObliqueBottom"/>
              <a:lightRig rig="legacyFlat3" dir="b"/>
            </a:scene3d>
            <a:sp3d extrusionH="100000" prstMaterial="legacyPlastic">
              <a:bevelT w="13500" h="13500" prst="angle"/>
              <a:bevelB w="13500" h="13500" prst="angle"/>
              <a:extrusionClr>
                <a:schemeClr val="tx1"/>
              </a:extrusionClr>
            </a:sp3d>
          </p:spPr>
          <p:txBody>
            <a:bodyPr>
              <a:flatTx/>
            </a:bodyPr>
            <a:lstStyle>
              <a:defPPr>
                <a:defRPr lang="zh-CN"/>
              </a:defPPr>
              <a:lvl1pPr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3130" indent="190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684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56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fontAlgn="base"/>
              <a:endParaRPr lang="zh-CN" altLang="en-US" sz="2790" strike="noStrike" noProof="1"/>
            </a:p>
          </p:txBody>
        </p:sp>
        <p:sp>
          <p:nvSpPr>
            <p:cNvPr id="399399" name="Freeform 12"/>
            <p:cNvSpPr>
              <a:spLocks noChangeArrowheads="1"/>
            </p:cNvSpPr>
            <p:nvPr/>
          </p:nvSpPr>
          <p:spPr bwMode="auto">
            <a:xfrm>
              <a:off x="2140" y="2025"/>
              <a:ext cx="145" cy="168"/>
            </a:xfrm>
            <a:custGeom>
              <a:avLst/>
              <a:gdLst>
                <a:gd name="T0" fmla="*/ 123 w 133"/>
                <a:gd name="T1" fmla="*/ 0 h 156"/>
                <a:gd name="T2" fmla="*/ 84 w 133"/>
                <a:gd name="T3" fmla="*/ 30 h 156"/>
                <a:gd name="T4" fmla="*/ 5 w 133"/>
                <a:gd name="T5" fmla="*/ 86 h 156"/>
                <a:gd name="T6" fmla="*/ 27 w 133"/>
                <a:gd name="T7" fmla="*/ 134 h 156"/>
                <a:gd name="T8" fmla="*/ 80 w 133"/>
                <a:gd name="T9" fmla="*/ 168 h 156"/>
                <a:gd name="T10" fmla="*/ 119 w 133"/>
                <a:gd name="T11" fmla="*/ 164 h 156"/>
                <a:gd name="T12" fmla="*/ 141 w 133"/>
                <a:gd name="T13" fmla="*/ 103 h 156"/>
                <a:gd name="T14" fmla="*/ 132 w 133"/>
                <a:gd name="T15" fmla="*/ 56 h 156"/>
                <a:gd name="T16" fmla="*/ 145 w 133"/>
                <a:gd name="T17" fmla="*/ 13 h 156"/>
                <a:gd name="T18" fmla="*/ 123 w 133"/>
                <a:gd name="T19" fmla="*/ 0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 h="156">
                  <a:moveTo>
                    <a:pt x="113" y="0"/>
                  </a:moveTo>
                  <a:cubicBezTo>
                    <a:pt x="100" y="9"/>
                    <a:pt x="90" y="19"/>
                    <a:pt x="77" y="28"/>
                  </a:cubicBezTo>
                  <a:cubicBezTo>
                    <a:pt x="56" y="59"/>
                    <a:pt x="43" y="72"/>
                    <a:pt x="5" y="80"/>
                  </a:cubicBezTo>
                  <a:cubicBezTo>
                    <a:pt x="0" y="101"/>
                    <a:pt x="3" y="117"/>
                    <a:pt x="25" y="124"/>
                  </a:cubicBezTo>
                  <a:cubicBezTo>
                    <a:pt x="44" y="153"/>
                    <a:pt x="33" y="149"/>
                    <a:pt x="73" y="156"/>
                  </a:cubicBezTo>
                  <a:cubicBezTo>
                    <a:pt x="85" y="155"/>
                    <a:pt x="98" y="156"/>
                    <a:pt x="109" y="152"/>
                  </a:cubicBezTo>
                  <a:cubicBezTo>
                    <a:pt x="123" y="147"/>
                    <a:pt x="126" y="109"/>
                    <a:pt x="129" y="96"/>
                  </a:cubicBezTo>
                  <a:cubicBezTo>
                    <a:pt x="127" y="81"/>
                    <a:pt x="121" y="67"/>
                    <a:pt x="121" y="52"/>
                  </a:cubicBezTo>
                  <a:cubicBezTo>
                    <a:pt x="121" y="38"/>
                    <a:pt x="133" y="12"/>
                    <a:pt x="133" y="12"/>
                  </a:cubicBezTo>
                  <a:cubicBezTo>
                    <a:pt x="119" y="2"/>
                    <a:pt x="125" y="6"/>
                    <a:pt x="113" y="0"/>
                  </a:cubicBezTo>
                  <a:close/>
                </a:path>
              </a:pathLst>
            </a:custGeom>
            <a:solidFill>
              <a:srgbClr val="885A94"/>
            </a:solidFill>
            <a:ln w="9525">
              <a:round/>
            </a:ln>
            <a:scene3d>
              <a:camera prst="legacyObliqueBottom"/>
              <a:lightRig rig="legacyFlat3" dir="b"/>
            </a:scene3d>
            <a:sp3d extrusionH="100000" prstMaterial="legacyPlastic">
              <a:bevelT w="13500" h="13500" prst="angle"/>
              <a:bevelB w="13500" h="13500" prst="angle"/>
              <a:extrusionClr>
                <a:schemeClr val="tx1"/>
              </a:extrusionClr>
            </a:sp3d>
          </p:spPr>
          <p:txBody>
            <a:bodyPr>
              <a:flatTx/>
            </a:bodyPr>
            <a:lstStyle>
              <a:defPPr>
                <a:defRPr lang="zh-CN"/>
              </a:defPPr>
              <a:lvl1pPr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3130" indent="190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684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56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fontAlgn="base"/>
              <a:endParaRPr lang="zh-CN" altLang="en-US" sz="2790" strike="noStrike" noProof="1"/>
            </a:p>
          </p:txBody>
        </p:sp>
        <p:sp>
          <p:nvSpPr>
            <p:cNvPr id="399400" name="Freeform 13"/>
            <p:cNvSpPr>
              <a:spLocks noChangeArrowheads="1"/>
            </p:cNvSpPr>
            <p:nvPr/>
          </p:nvSpPr>
          <p:spPr bwMode="auto">
            <a:xfrm>
              <a:off x="2475" y="2141"/>
              <a:ext cx="305" cy="155"/>
            </a:xfrm>
            <a:custGeom>
              <a:avLst/>
              <a:gdLst>
                <a:gd name="T0" fmla="*/ 14 w 281"/>
                <a:gd name="T1" fmla="*/ 0 h 144"/>
                <a:gd name="T2" fmla="*/ 31 w 281"/>
                <a:gd name="T3" fmla="*/ 30 h 144"/>
                <a:gd name="T4" fmla="*/ 84 w 281"/>
                <a:gd name="T5" fmla="*/ 60 h 144"/>
                <a:gd name="T6" fmla="*/ 136 w 281"/>
                <a:gd name="T7" fmla="*/ 108 h 144"/>
                <a:gd name="T8" fmla="*/ 162 w 281"/>
                <a:gd name="T9" fmla="*/ 138 h 144"/>
                <a:gd name="T10" fmla="*/ 196 w 281"/>
                <a:gd name="T11" fmla="*/ 125 h 144"/>
                <a:gd name="T12" fmla="*/ 223 w 281"/>
                <a:gd name="T13" fmla="*/ 116 h 144"/>
                <a:gd name="T14" fmla="*/ 279 w 281"/>
                <a:gd name="T15" fmla="*/ 138 h 144"/>
                <a:gd name="T16" fmla="*/ 305 w 281"/>
                <a:gd name="T17" fmla="*/ 155 h 144"/>
                <a:gd name="T18" fmla="*/ 266 w 281"/>
                <a:gd name="T19" fmla="*/ 95 h 144"/>
                <a:gd name="T20" fmla="*/ 118 w 281"/>
                <a:gd name="T21" fmla="*/ 22 h 144"/>
                <a:gd name="T22" fmla="*/ 84 w 281"/>
                <a:gd name="T23" fmla="*/ 47 h 144"/>
                <a:gd name="T24" fmla="*/ 62 w 281"/>
                <a:gd name="T25" fmla="*/ 26 h 144"/>
                <a:gd name="T26" fmla="*/ 14 w 281"/>
                <a:gd name="T27" fmla="*/ 0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1" h="144">
                  <a:moveTo>
                    <a:pt x="13" y="0"/>
                  </a:moveTo>
                  <a:cubicBezTo>
                    <a:pt x="0" y="19"/>
                    <a:pt x="9" y="23"/>
                    <a:pt x="29" y="28"/>
                  </a:cubicBezTo>
                  <a:cubicBezTo>
                    <a:pt x="51" y="61"/>
                    <a:pt x="35" y="51"/>
                    <a:pt x="77" y="56"/>
                  </a:cubicBezTo>
                  <a:cubicBezTo>
                    <a:pt x="95" y="68"/>
                    <a:pt x="110" y="85"/>
                    <a:pt x="125" y="100"/>
                  </a:cubicBezTo>
                  <a:cubicBezTo>
                    <a:pt x="138" y="113"/>
                    <a:pt x="130" y="122"/>
                    <a:pt x="149" y="128"/>
                  </a:cubicBezTo>
                  <a:cubicBezTo>
                    <a:pt x="196" y="119"/>
                    <a:pt x="147" y="131"/>
                    <a:pt x="181" y="116"/>
                  </a:cubicBezTo>
                  <a:cubicBezTo>
                    <a:pt x="189" y="113"/>
                    <a:pt x="205" y="108"/>
                    <a:pt x="205" y="108"/>
                  </a:cubicBezTo>
                  <a:cubicBezTo>
                    <a:pt x="223" y="113"/>
                    <a:pt x="241" y="119"/>
                    <a:pt x="257" y="128"/>
                  </a:cubicBezTo>
                  <a:cubicBezTo>
                    <a:pt x="265" y="133"/>
                    <a:pt x="281" y="144"/>
                    <a:pt x="281" y="144"/>
                  </a:cubicBezTo>
                  <a:cubicBezTo>
                    <a:pt x="273" y="120"/>
                    <a:pt x="266" y="102"/>
                    <a:pt x="245" y="88"/>
                  </a:cubicBezTo>
                  <a:cubicBezTo>
                    <a:pt x="216" y="44"/>
                    <a:pt x="159" y="26"/>
                    <a:pt x="109" y="20"/>
                  </a:cubicBezTo>
                  <a:cubicBezTo>
                    <a:pt x="94" y="25"/>
                    <a:pt x="90" y="35"/>
                    <a:pt x="77" y="44"/>
                  </a:cubicBezTo>
                  <a:cubicBezTo>
                    <a:pt x="45" y="23"/>
                    <a:pt x="84" y="51"/>
                    <a:pt x="57" y="24"/>
                  </a:cubicBezTo>
                  <a:cubicBezTo>
                    <a:pt x="47" y="14"/>
                    <a:pt x="25" y="7"/>
                    <a:pt x="13" y="0"/>
                  </a:cubicBezTo>
                  <a:close/>
                </a:path>
              </a:pathLst>
            </a:custGeom>
            <a:solidFill>
              <a:srgbClr val="885A94"/>
            </a:solidFill>
            <a:ln w="9525">
              <a:round/>
            </a:ln>
            <a:scene3d>
              <a:camera prst="legacyObliqueBottom"/>
              <a:lightRig rig="legacyFlat3" dir="b"/>
            </a:scene3d>
            <a:sp3d extrusionH="100000" prstMaterial="legacyPlastic">
              <a:bevelT w="13500" h="13500" prst="angle"/>
              <a:bevelB w="13500" h="13500" prst="angle"/>
              <a:extrusionClr>
                <a:schemeClr val="tx1"/>
              </a:extrusionClr>
            </a:sp3d>
          </p:spPr>
          <p:txBody>
            <a:bodyPr>
              <a:flatTx/>
            </a:bodyPr>
            <a:lstStyle>
              <a:defPPr>
                <a:defRPr lang="zh-CN"/>
              </a:defPPr>
              <a:lvl1pPr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3130" indent="190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684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56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fontAlgn="base"/>
              <a:endParaRPr lang="zh-CN" altLang="en-US" sz="2790" strike="noStrike" noProof="1"/>
            </a:p>
          </p:txBody>
        </p:sp>
        <p:sp>
          <p:nvSpPr>
            <p:cNvPr id="399401" name="Freeform 14"/>
            <p:cNvSpPr>
              <a:spLocks noChangeArrowheads="1"/>
            </p:cNvSpPr>
            <p:nvPr/>
          </p:nvSpPr>
          <p:spPr bwMode="auto">
            <a:xfrm>
              <a:off x="2192" y="2329"/>
              <a:ext cx="630" cy="486"/>
            </a:xfrm>
            <a:custGeom>
              <a:avLst/>
              <a:gdLst>
                <a:gd name="T0" fmla="*/ 366 w 580"/>
                <a:gd name="T1" fmla="*/ 14 h 452"/>
                <a:gd name="T2" fmla="*/ 305 w 580"/>
                <a:gd name="T3" fmla="*/ 23 h 452"/>
                <a:gd name="T4" fmla="*/ 257 w 580"/>
                <a:gd name="T5" fmla="*/ 61 h 452"/>
                <a:gd name="T6" fmla="*/ 214 w 580"/>
                <a:gd name="T7" fmla="*/ 61 h 452"/>
                <a:gd name="T8" fmla="*/ 192 w 580"/>
                <a:gd name="T9" fmla="*/ 100 h 452"/>
                <a:gd name="T10" fmla="*/ 166 w 580"/>
                <a:gd name="T11" fmla="*/ 113 h 452"/>
                <a:gd name="T12" fmla="*/ 97 w 580"/>
                <a:gd name="T13" fmla="*/ 165 h 452"/>
                <a:gd name="T14" fmla="*/ 32 w 580"/>
                <a:gd name="T15" fmla="*/ 186 h 452"/>
                <a:gd name="T16" fmla="*/ 32 w 580"/>
                <a:gd name="T17" fmla="*/ 251 h 452"/>
                <a:gd name="T18" fmla="*/ 49 w 580"/>
                <a:gd name="T19" fmla="*/ 276 h 452"/>
                <a:gd name="T20" fmla="*/ 66 w 580"/>
                <a:gd name="T21" fmla="*/ 410 h 452"/>
                <a:gd name="T22" fmla="*/ 162 w 580"/>
                <a:gd name="T23" fmla="*/ 375 h 452"/>
                <a:gd name="T24" fmla="*/ 288 w 580"/>
                <a:gd name="T25" fmla="*/ 371 h 452"/>
                <a:gd name="T26" fmla="*/ 349 w 580"/>
                <a:gd name="T27" fmla="*/ 367 h 452"/>
                <a:gd name="T28" fmla="*/ 366 w 580"/>
                <a:gd name="T29" fmla="*/ 414 h 452"/>
                <a:gd name="T30" fmla="*/ 410 w 580"/>
                <a:gd name="T31" fmla="*/ 397 h 452"/>
                <a:gd name="T32" fmla="*/ 418 w 580"/>
                <a:gd name="T33" fmla="*/ 435 h 452"/>
                <a:gd name="T34" fmla="*/ 444 w 580"/>
                <a:gd name="T35" fmla="*/ 448 h 452"/>
                <a:gd name="T36" fmla="*/ 562 w 580"/>
                <a:gd name="T37" fmla="*/ 448 h 452"/>
                <a:gd name="T38" fmla="*/ 588 w 580"/>
                <a:gd name="T39" fmla="*/ 397 h 452"/>
                <a:gd name="T40" fmla="*/ 592 w 580"/>
                <a:gd name="T41" fmla="*/ 354 h 452"/>
                <a:gd name="T42" fmla="*/ 627 w 580"/>
                <a:gd name="T43" fmla="*/ 302 h 452"/>
                <a:gd name="T44" fmla="*/ 618 w 580"/>
                <a:gd name="T45" fmla="*/ 251 h 452"/>
                <a:gd name="T46" fmla="*/ 592 w 580"/>
                <a:gd name="T47" fmla="*/ 233 h 452"/>
                <a:gd name="T48" fmla="*/ 536 w 580"/>
                <a:gd name="T49" fmla="*/ 173 h 452"/>
                <a:gd name="T50" fmla="*/ 505 w 580"/>
                <a:gd name="T51" fmla="*/ 139 h 452"/>
                <a:gd name="T52" fmla="*/ 479 w 580"/>
                <a:gd name="T53" fmla="*/ 100 h 452"/>
                <a:gd name="T54" fmla="*/ 466 w 580"/>
                <a:gd name="T55" fmla="*/ 5 h 452"/>
                <a:gd name="T56" fmla="*/ 427 w 580"/>
                <a:gd name="T57" fmla="*/ 100 h 452"/>
                <a:gd name="T58" fmla="*/ 366 w 580"/>
                <a:gd name="T59" fmla="*/ 61 h 452"/>
                <a:gd name="T60" fmla="*/ 353 w 580"/>
                <a:gd name="T61" fmla="*/ 35 h 452"/>
                <a:gd name="T62" fmla="*/ 366 w 580"/>
                <a:gd name="T63" fmla="*/ 14 h 4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80" h="452">
                  <a:moveTo>
                    <a:pt x="337" y="13"/>
                  </a:moveTo>
                  <a:cubicBezTo>
                    <a:pt x="326" y="14"/>
                    <a:pt x="296" y="13"/>
                    <a:pt x="281" y="21"/>
                  </a:cubicBezTo>
                  <a:cubicBezTo>
                    <a:pt x="262" y="30"/>
                    <a:pt x="256" y="51"/>
                    <a:pt x="237" y="57"/>
                  </a:cubicBezTo>
                  <a:cubicBezTo>
                    <a:pt x="221" y="46"/>
                    <a:pt x="214" y="51"/>
                    <a:pt x="197" y="57"/>
                  </a:cubicBezTo>
                  <a:cubicBezTo>
                    <a:pt x="190" y="67"/>
                    <a:pt x="186" y="85"/>
                    <a:pt x="177" y="93"/>
                  </a:cubicBezTo>
                  <a:cubicBezTo>
                    <a:pt x="170" y="99"/>
                    <a:pt x="160" y="100"/>
                    <a:pt x="153" y="105"/>
                  </a:cubicBezTo>
                  <a:cubicBezTo>
                    <a:pt x="125" y="96"/>
                    <a:pt x="108" y="134"/>
                    <a:pt x="89" y="153"/>
                  </a:cubicBezTo>
                  <a:cubicBezTo>
                    <a:pt x="68" y="174"/>
                    <a:pt x="59" y="170"/>
                    <a:pt x="29" y="173"/>
                  </a:cubicBezTo>
                  <a:cubicBezTo>
                    <a:pt x="0" y="193"/>
                    <a:pt x="11" y="206"/>
                    <a:pt x="29" y="233"/>
                  </a:cubicBezTo>
                  <a:cubicBezTo>
                    <a:pt x="34" y="241"/>
                    <a:pt x="45" y="257"/>
                    <a:pt x="45" y="257"/>
                  </a:cubicBezTo>
                  <a:cubicBezTo>
                    <a:pt x="50" y="299"/>
                    <a:pt x="57" y="339"/>
                    <a:pt x="61" y="381"/>
                  </a:cubicBezTo>
                  <a:cubicBezTo>
                    <a:pt x="93" y="376"/>
                    <a:pt x="117" y="350"/>
                    <a:pt x="149" y="349"/>
                  </a:cubicBezTo>
                  <a:cubicBezTo>
                    <a:pt x="188" y="348"/>
                    <a:pt x="226" y="346"/>
                    <a:pt x="265" y="345"/>
                  </a:cubicBezTo>
                  <a:cubicBezTo>
                    <a:pt x="299" y="334"/>
                    <a:pt x="281" y="336"/>
                    <a:pt x="321" y="341"/>
                  </a:cubicBezTo>
                  <a:cubicBezTo>
                    <a:pt x="330" y="355"/>
                    <a:pt x="332" y="369"/>
                    <a:pt x="337" y="385"/>
                  </a:cubicBezTo>
                  <a:cubicBezTo>
                    <a:pt x="355" y="373"/>
                    <a:pt x="355" y="363"/>
                    <a:pt x="377" y="369"/>
                  </a:cubicBezTo>
                  <a:cubicBezTo>
                    <a:pt x="381" y="381"/>
                    <a:pt x="379" y="394"/>
                    <a:pt x="385" y="405"/>
                  </a:cubicBezTo>
                  <a:cubicBezTo>
                    <a:pt x="389" y="413"/>
                    <a:pt x="402" y="412"/>
                    <a:pt x="409" y="417"/>
                  </a:cubicBezTo>
                  <a:cubicBezTo>
                    <a:pt x="432" y="452"/>
                    <a:pt x="485" y="438"/>
                    <a:pt x="517" y="417"/>
                  </a:cubicBezTo>
                  <a:cubicBezTo>
                    <a:pt x="527" y="403"/>
                    <a:pt x="535" y="386"/>
                    <a:pt x="541" y="369"/>
                  </a:cubicBezTo>
                  <a:cubicBezTo>
                    <a:pt x="542" y="356"/>
                    <a:pt x="542" y="342"/>
                    <a:pt x="545" y="329"/>
                  </a:cubicBezTo>
                  <a:cubicBezTo>
                    <a:pt x="549" y="312"/>
                    <a:pt x="571" y="300"/>
                    <a:pt x="577" y="281"/>
                  </a:cubicBezTo>
                  <a:cubicBezTo>
                    <a:pt x="575" y="265"/>
                    <a:pt x="580" y="244"/>
                    <a:pt x="569" y="233"/>
                  </a:cubicBezTo>
                  <a:cubicBezTo>
                    <a:pt x="562" y="226"/>
                    <a:pt x="545" y="217"/>
                    <a:pt x="545" y="217"/>
                  </a:cubicBezTo>
                  <a:cubicBezTo>
                    <a:pt x="531" y="196"/>
                    <a:pt x="507" y="183"/>
                    <a:pt x="493" y="161"/>
                  </a:cubicBezTo>
                  <a:cubicBezTo>
                    <a:pt x="474" y="133"/>
                    <a:pt x="485" y="142"/>
                    <a:pt x="465" y="129"/>
                  </a:cubicBezTo>
                  <a:cubicBezTo>
                    <a:pt x="456" y="115"/>
                    <a:pt x="453" y="105"/>
                    <a:pt x="441" y="93"/>
                  </a:cubicBezTo>
                  <a:cubicBezTo>
                    <a:pt x="431" y="64"/>
                    <a:pt x="439" y="34"/>
                    <a:pt x="429" y="5"/>
                  </a:cubicBezTo>
                  <a:cubicBezTo>
                    <a:pt x="395" y="16"/>
                    <a:pt x="422" y="64"/>
                    <a:pt x="393" y="93"/>
                  </a:cubicBezTo>
                  <a:cubicBezTo>
                    <a:pt x="364" y="87"/>
                    <a:pt x="359" y="72"/>
                    <a:pt x="337" y="57"/>
                  </a:cubicBezTo>
                  <a:cubicBezTo>
                    <a:pt x="335" y="54"/>
                    <a:pt x="323" y="39"/>
                    <a:pt x="325" y="33"/>
                  </a:cubicBezTo>
                  <a:cubicBezTo>
                    <a:pt x="329" y="20"/>
                    <a:pt x="350" y="0"/>
                    <a:pt x="337" y="13"/>
                  </a:cubicBezTo>
                  <a:close/>
                </a:path>
              </a:pathLst>
            </a:custGeom>
            <a:solidFill>
              <a:srgbClr val="885A94"/>
            </a:solidFill>
            <a:ln w="9525">
              <a:round/>
            </a:ln>
            <a:scene3d>
              <a:camera prst="legacyObliqueBottom"/>
              <a:lightRig rig="legacyFlat3" dir="b"/>
            </a:scene3d>
            <a:sp3d extrusionH="100000" prstMaterial="legacyPlastic">
              <a:bevelT w="13500" h="13500" prst="angle"/>
              <a:bevelB w="13500" h="13500" prst="angle"/>
              <a:extrusionClr>
                <a:schemeClr val="tx1"/>
              </a:extrusionClr>
            </a:sp3d>
          </p:spPr>
          <p:txBody>
            <a:bodyPr>
              <a:flatTx/>
            </a:bodyPr>
            <a:lstStyle>
              <a:defPPr>
                <a:defRPr lang="zh-CN"/>
              </a:defPPr>
              <a:lvl1pPr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3130" indent="190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684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56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fontAlgn="base"/>
              <a:endParaRPr lang="zh-CN" altLang="en-US" sz="2790" strike="noStrike" noProof="1"/>
            </a:p>
          </p:txBody>
        </p:sp>
        <p:sp>
          <p:nvSpPr>
            <p:cNvPr id="399402" name="Freeform 15"/>
            <p:cNvSpPr>
              <a:spLocks noChangeArrowheads="1"/>
            </p:cNvSpPr>
            <p:nvPr/>
          </p:nvSpPr>
          <p:spPr bwMode="auto">
            <a:xfrm>
              <a:off x="3136" y="2746"/>
              <a:ext cx="87" cy="100"/>
            </a:xfrm>
            <a:custGeom>
              <a:avLst/>
              <a:gdLst>
                <a:gd name="T0" fmla="*/ 0 w 80"/>
                <a:gd name="T1" fmla="*/ 10 h 93"/>
                <a:gd name="T2" fmla="*/ 26 w 80"/>
                <a:gd name="T3" fmla="*/ 100 h 93"/>
                <a:gd name="T4" fmla="*/ 52 w 80"/>
                <a:gd name="T5" fmla="*/ 87 h 93"/>
                <a:gd name="T6" fmla="*/ 87 w 80"/>
                <a:gd name="T7" fmla="*/ 53 h 93"/>
                <a:gd name="T8" fmla="*/ 44 w 80"/>
                <a:gd name="T9" fmla="*/ 40 h 93"/>
                <a:gd name="T10" fmla="*/ 0 w 80"/>
                <a:gd name="T11" fmla="*/ 10 h 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 h="93">
                  <a:moveTo>
                    <a:pt x="0" y="9"/>
                  </a:moveTo>
                  <a:cubicBezTo>
                    <a:pt x="14" y="37"/>
                    <a:pt x="7" y="68"/>
                    <a:pt x="24" y="93"/>
                  </a:cubicBezTo>
                  <a:cubicBezTo>
                    <a:pt x="31" y="88"/>
                    <a:pt x="41" y="87"/>
                    <a:pt x="48" y="81"/>
                  </a:cubicBezTo>
                  <a:cubicBezTo>
                    <a:pt x="56" y="74"/>
                    <a:pt x="72" y="57"/>
                    <a:pt x="80" y="49"/>
                  </a:cubicBezTo>
                  <a:cubicBezTo>
                    <a:pt x="67" y="45"/>
                    <a:pt x="53" y="41"/>
                    <a:pt x="40" y="37"/>
                  </a:cubicBezTo>
                  <a:cubicBezTo>
                    <a:pt x="29" y="26"/>
                    <a:pt x="18" y="0"/>
                    <a:pt x="0" y="9"/>
                  </a:cubicBezTo>
                  <a:close/>
                </a:path>
              </a:pathLst>
            </a:custGeom>
            <a:solidFill>
              <a:srgbClr val="885A94"/>
            </a:solidFill>
            <a:ln w="9525">
              <a:round/>
            </a:ln>
            <a:scene3d>
              <a:camera prst="legacyObliqueBottom"/>
              <a:lightRig rig="legacyFlat3" dir="b"/>
            </a:scene3d>
            <a:sp3d extrusionH="100000" prstMaterial="legacyPlastic">
              <a:bevelT w="13500" h="13500" prst="angle"/>
              <a:bevelB w="13500" h="13500" prst="angle"/>
              <a:extrusionClr>
                <a:schemeClr val="tx1"/>
              </a:extrusionClr>
            </a:sp3d>
          </p:spPr>
          <p:txBody>
            <a:bodyPr>
              <a:flatTx/>
            </a:bodyPr>
            <a:lstStyle>
              <a:defPPr>
                <a:defRPr lang="zh-CN"/>
              </a:defPPr>
              <a:lvl1pPr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3130" indent="190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684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56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fontAlgn="base"/>
              <a:endParaRPr lang="zh-CN" altLang="en-US" sz="2790" strike="noStrike" noProof="1"/>
            </a:p>
          </p:txBody>
        </p:sp>
        <p:sp>
          <p:nvSpPr>
            <p:cNvPr id="399403" name="Freeform 16"/>
            <p:cNvSpPr>
              <a:spLocks noChangeArrowheads="1"/>
            </p:cNvSpPr>
            <p:nvPr/>
          </p:nvSpPr>
          <p:spPr bwMode="auto">
            <a:xfrm>
              <a:off x="3027" y="2851"/>
              <a:ext cx="122" cy="103"/>
            </a:xfrm>
            <a:custGeom>
              <a:avLst/>
              <a:gdLst>
                <a:gd name="T0" fmla="*/ 4 w 112"/>
                <a:gd name="T1" fmla="*/ 94 h 96"/>
                <a:gd name="T2" fmla="*/ 52 w 112"/>
                <a:gd name="T3" fmla="*/ 94 h 96"/>
                <a:gd name="T4" fmla="*/ 65 w 112"/>
                <a:gd name="T5" fmla="*/ 69 h 96"/>
                <a:gd name="T6" fmla="*/ 100 w 112"/>
                <a:gd name="T7" fmla="*/ 43 h 96"/>
                <a:gd name="T8" fmla="*/ 96 w 112"/>
                <a:gd name="T9" fmla="*/ 0 h 96"/>
                <a:gd name="T10" fmla="*/ 0 w 112"/>
                <a:gd name="T11" fmla="*/ 86 h 96"/>
                <a:gd name="T12" fmla="*/ 4 w 112"/>
                <a:gd name="T13" fmla="*/ 94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 h="96">
                  <a:moveTo>
                    <a:pt x="4" y="88"/>
                  </a:moveTo>
                  <a:cubicBezTo>
                    <a:pt x="18" y="90"/>
                    <a:pt x="34" y="96"/>
                    <a:pt x="48" y="88"/>
                  </a:cubicBezTo>
                  <a:cubicBezTo>
                    <a:pt x="56" y="83"/>
                    <a:pt x="57" y="71"/>
                    <a:pt x="60" y="64"/>
                  </a:cubicBezTo>
                  <a:cubicBezTo>
                    <a:pt x="67" y="49"/>
                    <a:pt x="77" y="45"/>
                    <a:pt x="92" y="40"/>
                  </a:cubicBezTo>
                  <a:cubicBezTo>
                    <a:pt x="103" y="23"/>
                    <a:pt x="112" y="8"/>
                    <a:pt x="88" y="0"/>
                  </a:cubicBezTo>
                  <a:cubicBezTo>
                    <a:pt x="60" y="9"/>
                    <a:pt x="17" y="55"/>
                    <a:pt x="0" y="80"/>
                  </a:cubicBezTo>
                  <a:cubicBezTo>
                    <a:pt x="4" y="93"/>
                    <a:pt x="4" y="96"/>
                    <a:pt x="4" y="88"/>
                  </a:cubicBezTo>
                  <a:close/>
                </a:path>
              </a:pathLst>
            </a:custGeom>
            <a:solidFill>
              <a:srgbClr val="885A94"/>
            </a:solidFill>
            <a:ln w="9525">
              <a:round/>
            </a:ln>
            <a:scene3d>
              <a:camera prst="legacyObliqueBottom"/>
              <a:lightRig rig="legacyFlat3" dir="b"/>
            </a:scene3d>
            <a:sp3d extrusionH="100000" prstMaterial="legacyPlastic">
              <a:bevelT w="13500" h="13500" prst="angle"/>
              <a:bevelB w="13500" h="13500" prst="angle"/>
              <a:extrusionClr>
                <a:schemeClr val="tx1"/>
              </a:extrusionClr>
            </a:sp3d>
          </p:spPr>
          <p:txBody>
            <a:bodyPr>
              <a:flatTx/>
            </a:bodyPr>
            <a:lstStyle>
              <a:defPPr>
                <a:defRPr lang="zh-CN"/>
              </a:defPPr>
              <a:lvl1pPr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3130" indent="190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684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56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fontAlgn="base"/>
              <a:endParaRPr lang="zh-CN" altLang="en-US" sz="2790" strike="noStrike" noProof="1"/>
            </a:p>
          </p:txBody>
        </p:sp>
        <p:sp>
          <p:nvSpPr>
            <p:cNvPr id="399404" name="Freeform 17"/>
            <p:cNvSpPr>
              <a:spLocks noChangeArrowheads="1"/>
            </p:cNvSpPr>
            <p:nvPr/>
          </p:nvSpPr>
          <p:spPr bwMode="auto">
            <a:xfrm>
              <a:off x="2459" y="1196"/>
              <a:ext cx="230" cy="378"/>
            </a:xfrm>
            <a:custGeom>
              <a:avLst/>
              <a:gdLst>
                <a:gd name="T0" fmla="*/ 16 w 211"/>
                <a:gd name="T1" fmla="*/ 364 h 352"/>
                <a:gd name="T2" fmla="*/ 25 w 211"/>
                <a:gd name="T3" fmla="*/ 377 h 352"/>
                <a:gd name="T4" fmla="*/ 38 w 211"/>
                <a:gd name="T5" fmla="*/ 368 h 352"/>
                <a:gd name="T6" fmla="*/ 86 w 211"/>
                <a:gd name="T7" fmla="*/ 360 h 352"/>
                <a:gd name="T8" fmla="*/ 117 w 211"/>
                <a:gd name="T9" fmla="*/ 325 h 352"/>
                <a:gd name="T10" fmla="*/ 152 w 211"/>
                <a:gd name="T11" fmla="*/ 317 h 352"/>
                <a:gd name="T12" fmla="*/ 169 w 211"/>
                <a:gd name="T13" fmla="*/ 278 h 352"/>
                <a:gd name="T14" fmla="*/ 165 w 211"/>
                <a:gd name="T15" fmla="*/ 205 h 352"/>
                <a:gd name="T16" fmla="*/ 230 w 211"/>
                <a:gd name="T17" fmla="*/ 171 h 352"/>
                <a:gd name="T18" fmla="*/ 199 w 211"/>
                <a:gd name="T19" fmla="*/ 141 h 352"/>
                <a:gd name="T20" fmla="*/ 226 w 211"/>
                <a:gd name="T21" fmla="*/ 76 h 352"/>
                <a:gd name="T22" fmla="*/ 204 w 211"/>
                <a:gd name="T23" fmla="*/ 33 h 352"/>
                <a:gd name="T24" fmla="*/ 195 w 211"/>
                <a:gd name="T25" fmla="*/ 76 h 352"/>
                <a:gd name="T26" fmla="*/ 182 w 211"/>
                <a:gd name="T27" fmla="*/ 102 h 352"/>
                <a:gd name="T28" fmla="*/ 182 w 211"/>
                <a:gd name="T29" fmla="*/ 149 h 352"/>
                <a:gd name="T30" fmla="*/ 165 w 211"/>
                <a:gd name="T31" fmla="*/ 175 h 352"/>
                <a:gd name="T32" fmla="*/ 156 w 211"/>
                <a:gd name="T33" fmla="*/ 188 h 352"/>
                <a:gd name="T34" fmla="*/ 130 w 211"/>
                <a:gd name="T35" fmla="*/ 227 h 352"/>
                <a:gd name="T36" fmla="*/ 112 w 211"/>
                <a:gd name="T37" fmla="*/ 252 h 352"/>
                <a:gd name="T38" fmla="*/ 104 w 211"/>
                <a:gd name="T39" fmla="*/ 265 h 352"/>
                <a:gd name="T40" fmla="*/ 60 w 211"/>
                <a:gd name="T41" fmla="*/ 312 h 352"/>
                <a:gd name="T42" fmla="*/ 12 w 211"/>
                <a:gd name="T43" fmla="*/ 360 h 352"/>
                <a:gd name="T44" fmla="*/ 3 w 211"/>
                <a:gd name="T45" fmla="*/ 373 h 352"/>
                <a:gd name="T46" fmla="*/ 21 w 211"/>
                <a:gd name="T47" fmla="*/ 368 h 352"/>
                <a:gd name="T48" fmla="*/ 16 w 211"/>
                <a:gd name="T49" fmla="*/ 364 h 3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1" h="352">
                  <a:moveTo>
                    <a:pt x="15" y="339"/>
                  </a:moveTo>
                  <a:cubicBezTo>
                    <a:pt x="18" y="343"/>
                    <a:pt x="18" y="350"/>
                    <a:pt x="23" y="351"/>
                  </a:cubicBezTo>
                  <a:cubicBezTo>
                    <a:pt x="28" y="352"/>
                    <a:pt x="31" y="345"/>
                    <a:pt x="35" y="343"/>
                  </a:cubicBezTo>
                  <a:cubicBezTo>
                    <a:pt x="47" y="337"/>
                    <a:pt x="68" y="336"/>
                    <a:pt x="79" y="335"/>
                  </a:cubicBezTo>
                  <a:cubicBezTo>
                    <a:pt x="99" y="322"/>
                    <a:pt x="88" y="331"/>
                    <a:pt x="107" y="303"/>
                  </a:cubicBezTo>
                  <a:cubicBezTo>
                    <a:pt x="113" y="294"/>
                    <a:pt x="128" y="297"/>
                    <a:pt x="139" y="295"/>
                  </a:cubicBezTo>
                  <a:cubicBezTo>
                    <a:pt x="146" y="284"/>
                    <a:pt x="155" y="259"/>
                    <a:pt x="155" y="259"/>
                  </a:cubicBezTo>
                  <a:cubicBezTo>
                    <a:pt x="159" y="229"/>
                    <a:pt x="168" y="216"/>
                    <a:pt x="151" y="191"/>
                  </a:cubicBezTo>
                  <a:cubicBezTo>
                    <a:pt x="181" y="181"/>
                    <a:pt x="200" y="192"/>
                    <a:pt x="211" y="159"/>
                  </a:cubicBezTo>
                  <a:cubicBezTo>
                    <a:pt x="183" y="141"/>
                    <a:pt x="190" y="152"/>
                    <a:pt x="183" y="131"/>
                  </a:cubicBezTo>
                  <a:cubicBezTo>
                    <a:pt x="189" y="61"/>
                    <a:pt x="184" y="106"/>
                    <a:pt x="207" y="71"/>
                  </a:cubicBezTo>
                  <a:cubicBezTo>
                    <a:pt x="202" y="52"/>
                    <a:pt x="201" y="45"/>
                    <a:pt x="187" y="31"/>
                  </a:cubicBezTo>
                  <a:cubicBezTo>
                    <a:pt x="177" y="0"/>
                    <a:pt x="187" y="27"/>
                    <a:pt x="179" y="71"/>
                  </a:cubicBezTo>
                  <a:cubicBezTo>
                    <a:pt x="177" y="80"/>
                    <a:pt x="170" y="87"/>
                    <a:pt x="167" y="95"/>
                  </a:cubicBezTo>
                  <a:cubicBezTo>
                    <a:pt x="173" y="112"/>
                    <a:pt x="176" y="115"/>
                    <a:pt x="167" y="139"/>
                  </a:cubicBezTo>
                  <a:cubicBezTo>
                    <a:pt x="164" y="148"/>
                    <a:pt x="156" y="155"/>
                    <a:pt x="151" y="163"/>
                  </a:cubicBezTo>
                  <a:cubicBezTo>
                    <a:pt x="148" y="167"/>
                    <a:pt x="143" y="175"/>
                    <a:pt x="143" y="175"/>
                  </a:cubicBezTo>
                  <a:cubicBezTo>
                    <a:pt x="138" y="194"/>
                    <a:pt x="135" y="200"/>
                    <a:pt x="119" y="211"/>
                  </a:cubicBezTo>
                  <a:cubicBezTo>
                    <a:pt x="114" y="219"/>
                    <a:pt x="108" y="227"/>
                    <a:pt x="103" y="235"/>
                  </a:cubicBezTo>
                  <a:cubicBezTo>
                    <a:pt x="100" y="239"/>
                    <a:pt x="95" y="247"/>
                    <a:pt x="95" y="247"/>
                  </a:cubicBezTo>
                  <a:cubicBezTo>
                    <a:pt x="90" y="280"/>
                    <a:pt x="86" y="283"/>
                    <a:pt x="55" y="291"/>
                  </a:cubicBezTo>
                  <a:cubicBezTo>
                    <a:pt x="42" y="304"/>
                    <a:pt x="27" y="325"/>
                    <a:pt x="11" y="335"/>
                  </a:cubicBezTo>
                  <a:cubicBezTo>
                    <a:pt x="8" y="339"/>
                    <a:pt x="0" y="344"/>
                    <a:pt x="3" y="347"/>
                  </a:cubicBezTo>
                  <a:cubicBezTo>
                    <a:pt x="7" y="351"/>
                    <a:pt x="14" y="346"/>
                    <a:pt x="19" y="343"/>
                  </a:cubicBezTo>
                  <a:cubicBezTo>
                    <a:pt x="21" y="342"/>
                    <a:pt x="16" y="340"/>
                    <a:pt x="15" y="339"/>
                  </a:cubicBezTo>
                  <a:close/>
                </a:path>
              </a:pathLst>
            </a:custGeom>
            <a:solidFill>
              <a:srgbClr val="885A94"/>
            </a:solidFill>
            <a:ln w="9525">
              <a:round/>
            </a:ln>
            <a:scene3d>
              <a:camera prst="legacyObliqueBottom"/>
              <a:lightRig rig="legacyFlat3" dir="b"/>
            </a:scene3d>
            <a:sp3d extrusionH="100000" prstMaterial="legacyPlastic">
              <a:bevelT w="13500" h="13500" prst="angle"/>
              <a:bevelB w="13500" h="13500" prst="angle"/>
              <a:extrusionClr>
                <a:schemeClr val="tx1"/>
              </a:extrusionClr>
            </a:sp3d>
          </p:spPr>
          <p:txBody>
            <a:bodyPr>
              <a:flatTx/>
            </a:bodyPr>
            <a:lstStyle>
              <a:defPPr>
                <a:defRPr lang="zh-CN"/>
              </a:defPPr>
              <a:lvl1pPr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3130" indent="190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684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56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fontAlgn="base"/>
              <a:endParaRPr lang="zh-CN" altLang="en-US" sz="2790" strike="noStrike" noProof="1"/>
            </a:p>
          </p:txBody>
        </p:sp>
        <p:sp>
          <p:nvSpPr>
            <p:cNvPr id="399405" name="Freeform 18"/>
            <p:cNvSpPr>
              <a:spLocks noChangeArrowheads="1"/>
            </p:cNvSpPr>
            <p:nvPr/>
          </p:nvSpPr>
          <p:spPr bwMode="auto">
            <a:xfrm>
              <a:off x="3433" y="885"/>
              <a:ext cx="2032" cy="2228"/>
            </a:xfrm>
            <a:custGeom>
              <a:avLst/>
              <a:gdLst>
                <a:gd name="T0" fmla="*/ 85 w 1872"/>
                <a:gd name="T1" fmla="*/ 95 h 2072"/>
                <a:gd name="T2" fmla="*/ 46 w 1872"/>
                <a:gd name="T3" fmla="*/ 146 h 2072"/>
                <a:gd name="T4" fmla="*/ 106 w 1872"/>
                <a:gd name="T5" fmla="*/ 224 h 2072"/>
                <a:gd name="T6" fmla="*/ 302 w 1872"/>
                <a:gd name="T7" fmla="*/ 189 h 2072"/>
                <a:gd name="T8" fmla="*/ 493 w 1872"/>
                <a:gd name="T9" fmla="*/ 224 h 2072"/>
                <a:gd name="T10" fmla="*/ 636 w 1872"/>
                <a:gd name="T11" fmla="*/ 340 h 2072"/>
                <a:gd name="T12" fmla="*/ 745 w 1872"/>
                <a:gd name="T13" fmla="*/ 637 h 2072"/>
                <a:gd name="T14" fmla="*/ 810 w 1872"/>
                <a:gd name="T15" fmla="*/ 718 h 2072"/>
                <a:gd name="T16" fmla="*/ 849 w 1872"/>
                <a:gd name="T17" fmla="*/ 783 h 2072"/>
                <a:gd name="T18" fmla="*/ 853 w 1872"/>
                <a:gd name="T19" fmla="*/ 723 h 2072"/>
                <a:gd name="T20" fmla="*/ 966 w 1872"/>
                <a:gd name="T21" fmla="*/ 856 h 2072"/>
                <a:gd name="T22" fmla="*/ 1070 w 1872"/>
                <a:gd name="T23" fmla="*/ 946 h 2072"/>
                <a:gd name="T24" fmla="*/ 1261 w 1872"/>
                <a:gd name="T25" fmla="*/ 1045 h 2072"/>
                <a:gd name="T26" fmla="*/ 1287 w 1872"/>
                <a:gd name="T27" fmla="*/ 1097 h 2072"/>
                <a:gd name="T28" fmla="*/ 1361 w 1872"/>
                <a:gd name="T29" fmla="*/ 1230 h 2072"/>
                <a:gd name="T30" fmla="*/ 1379 w 1872"/>
                <a:gd name="T31" fmla="*/ 1398 h 2072"/>
                <a:gd name="T32" fmla="*/ 1483 w 1872"/>
                <a:gd name="T33" fmla="*/ 1579 h 2072"/>
                <a:gd name="T34" fmla="*/ 1444 w 1872"/>
                <a:gd name="T35" fmla="*/ 1893 h 2072"/>
                <a:gd name="T36" fmla="*/ 1544 w 1872"/>
                <a:gd name="T37" fmla="*/ 2228 h 2072"/>
                <a:gd name="T38" fmla="*/ 1561 w 1872"/>
                <a:gd name="T39" fmla="*/ 2086 h 2072"/>
                <a:gd name="T40" fmla="*/ 1643 w 1872"/>
                <a:gd name="T41" fmla="*/ 1948 h 2072"/>
                <a:gd name="T42" fmla="*/ 1696 w 1872"/>
                <a:gd name="T43" fmla="*/ 1854 h 2072"/>
                <a:gd name="T44" fmla="*/ 1800 w 1872"/>
                <a:gd name="T45" fmla="*/ 1806 h 2072"/>
                <a:gd name="T46" fmla="*/ 1934 w 1872"/>
                <a:gd name="T47" fmla="*/ 1630 h 2072"/>
                <a:gd name="T48" fmla="*/ 2017 w 1872"/>
                <a:gd name="T49" fmla="*/ 1432 h 2072"/>
                <a:gd name="T50" fmla="*/ 1882 w 1872"/>
                <a:gd name="T51" fmla="*/ 1295 h 2072"/>
                <a:gd name="T52" fmla="*/ 1713 w 1872"/>
                <a:gd name="T53" fmla="*/ 1136 h 2072"/>
                <a:gd name="T54" fmla="*/ 1622 w 1872"/>
                <a:gd name="T55" fmla="*/ 1088 h 2072"/>
                <a:gd name="T56" fmla="*/ 1483 w 1872"/>
                <a:gd name="T57" fmla="*/ 1041 h 2072"/>
                <a:gd name="T58" fmla="*/ 1331 w 1872"/>
                <a:gd name="T59" fmla="*/ 1088 h 2072"/>
                <a:gd name="T60" fmla="*/ 1209 w 1872"/>
                <a:gd name="T61" fmla="*/ 963 h 2072"/>
                <a:gd name="T62" fmla="*/ 1205 w 1872"/>
                <a:gd name="T63" fmla="*/ 890 h 2072"/>
                <a:gd name="T64" fmla="*/ 1062 w 1872"/>
                <a:gd name="T65" fmla="*/ 852 h 2072"/>
                <a:gd name="T66" fmla="*/ 1174 w 1872"/>
                <a:gd name="T67" fmla="*/ 723 h 2072"/>
                <a:gd name="T68" fmla="*/ 1292 w 1872"/>
                <a:gd name="T69" fmla="*/ 727 h 2072"/>
                <a:gd name="T70" fmla="*/ 1322 w 1872"/>
                <a:gd name="T71" fmla="*/ 804 h 2072"/>
                <a:gd name="T72" fmla="*/ 1400 w 1872"/>
                <a:gd name="T73" fmla="*/ 619 h 2072"/>
                <a:gd name="T74" fmla="*/ 1509 w 1872"/>
                <a:gd name="T75" fmla="*/ 477 h 2072"/>
                <a:gd name="T76" fmla="*/ 1630 w 1872"/>
                <a:gd name="T77" fmla="*/ 460 h 2072"/>
                <a:gd name="T78" fmla="*/ 1591 w 1872"/>
                <a:gd name="T79" fmla="*/ 387 h 2072"/>
                <a:gd name="T80" fmla="*/ 1691 w 1872"/>
                <a:gd name="T81" fmla="*/ 331 h 2072"/>
                <a:gd name="T82" fmla="*/ 1596 w 1872"/>
                <a:gd name="T83" fmla="*/ 224 h 2072"/>
                <a:gd name="T84" fmla="*/ 1448 w 1872"/>
                <a:gd name="T85" fmla="*/ 168 h 2072"/>
                <a:gd name="T86" fmla="*/ 1387 w 1872"/>
                <a:gd name="T87" fmla="*/ 284 h 2072"/>
                <a:gd name="T88" fmla="*/ 1339 w 1872"/>
                <a:gd name="T89" fmla="*/ 353 h 2072"/>
                <a:gd name="T90" fmla="*/ 1140 w 1872"/>
                <a:gd name="T91" fmla="*/ 232 h 2072"/>
                <a:gd name="T92" fmla="*/ 1257 w 1872"/>
                <a:gd name="T93" fmla="*/ 77 h 2072"/>
                <a:gd name="T94" fmla="*/ 1222 w 1872"/>
                <a:gd name="T95" fmla="*/ 69 h 2072"/>
                <a:gd name="T96" fmla="*/ 936 w 1872"/>
                <a:gd name="T97" fmla="*/ 65 h 2072"/>
                <a:gd name="T98" fmla="*/ 797 w 1872"/>
                <a:gd name="T99" fmla="*/ 69 h 2072"/>
                <a:gd name="T100" fmla="*/ 528 w 1872"/>
                <a:gd name="T101" fmla="*/ 26 h 2072"/>
                <a:gd name="T102" fmla="*/ 185 w 1872"/>
                <a:gd name="T103" fmla="*/ 0 h 2072"/>
                <a:gd name="T104" fmla="*/ 54 w 1872"/>
                <a:gd name="T105" fmla="*/ 65 h 20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72" h="2072">
                  <a:moveTo>
                    <a:pt x="50" y="60"/>
                  </a:moveTo>
                  <a:cubicBezTo>
                    <a:pt x="54" y="61"/>
                    <a:pt x="58" y="63"/>
                    <a:pt x="62" y="64"/>
                  </a:cubicBezTo>
                  <a:cubicBezTo>
                    <a:pt x="90" y="69"/>
                    <a:pt x="115" y="63"/>
                    <a:pt x="78" y="88"/>
                  </a:cubicBezTo>
                  <a:cubicBezTo>
                    <a:pt x="55" y="84"/>
                    <a:pt x="43" y="85"/>
                    <a:pt x="22" y="92"/>
                  </a:cubicBezTo>
                  <a:cubicBezTo>
                    <a:pt x="0" y="126"/>
                    <a:pt x="85" y="115"/>
                    <a:pt x="94" y="116"/>
                  </a:cubicBezTo>
                  <a:cubicBezTo>
                    <a:pt x="80" y="137"/>
                    <a:pt x="68" y="133"/>
                    <a:pt x="42" y="136"/>
                  </a:cubicBezTo>
                  <a:cubicBezTo>
                    <a:pt x="27" y="146"/>
                    <a:pt x="24" y="150"/>
                    <a:pt x="30" y="168"/>
                  </a:cubicBezTo>
                  <a:cubicBezTo>
                    <a:pt x="47" y="162"/>
                    <a:pt x="52" y="166"/>
                    <a:pt x="66" y="176"/>
                  </a:cubicBezTo>
                  <a:cubicBezTo>
                    <a:pt x="75" y="190"/>
                    <a:pt x="86" y="196"/>
                    <a:pt x="98" y="208"/>
                  </a:cubicBezTo>
                  <a:cubicBezTo>
                    <a:pt x="209" y="203"/>
                    <a:pt x="166" y="214"/>
                    <a:pt x="218" y="192"/>
                  </a:cubicBezTo>
                  <a:cubicBezTo>
                    <a:pt x="227" y="188"/>
                    <a:pt x="237" y="187"/>
                    <a:pt x="246" y="184"/>
                  </a:cubicBezTo>
                  <a:cubicBezTo>
                    <a:pt x="257" y="181"/>
                    <a:pt x="278" y="176"/>
                    <a:pt x="278" y="176"/>
                  </a:cubicBezTo>
                  <a:cubicBezTo>
                    <a:pt x="293" y="177"/>
                    <a:pt x="308" y="177"/>
                    <a:pt x="322" y="180"/>
                  </a:cubicBezTo>
                  <a:cubicBezTo>
                    <a:pt x="339" y="184"/>
                    <a:pt x="352" y="203"/>
                    <a:pt x="370" y="204"/>
                  </a:cubicBezTo>
                  <a:cubicBezTo>
                    <a:pt x="398" y="206"/>
                    <a:pt x="426" y="207"/>
                    <a:pt x="454" y="208"/>
                  </a:cubicBezTo>
                  <a:cubicBezTo>
                    <a:pt x="469" y="211"/>
                    <a:pt x="492" y="212"/>
                    <a:pt x="506" y="220"/>
                  </a:cubicBezTo>
                  <a:cubicBezTo>
                    <a:pt x="514" y="225"/>
                    <a:pt x="530" y="236"/>
                    <a:pt x="530" y="236"/>
                  </a:cubicBezTo>
                  <a:cubicBezTo>
                    <a:pt x="539" y="272"/>
                    <a:pt x="563" y="290"/>
                    <a:pt x="586" y="316"/>
                  </a:cubicBezTo>
                  <a:cubicBezTo>
                    <a:pt x="602" y="334"/>
                    <a:pt x="601" y="349"/>
                    <a:pt x="614" y="368"/>
                  </a:cubicBezTo>
                  <a:cubicBezTo>
                    <a:pt x="624" y="381"/>
                    <a:pt x="633" y="394"/>
                    <a:pt x="642" y="408"/>
                  </a:cubicBezTo>
                  <a:cubicBezTo>
                    <a:pt x="635" y="485"/>
                    <a:pt x="632" y="538"/>
                    <a:pt x="686" y="592"/>
                  </a:cubicBezTo>
                  <a:cubicBezTo>
                    <a:pt x="699" y="605"/>
                    <a:pt x="705" y="614"/>
                    <a:pt x="722" y="620"/>
                  </a:cubicBezTo>
                  <a:cubicBezTo>
                    <a:pt x="725" y="628"/>
                    <a:pt x="725" y="637"/>
                    <a:pt x="730" y="644"/>
                  </a:cubicBezTo>
                  <a:cubicBezTo>
                    <a:pt x="735" y="652"/>
                    <a:pt x="746" y="668"/>
                    <a:pt x="746" y="668"/>
                  </a:cubicBezTo>
                  <a:cubicBezTo>
                    <a:pt x="755" y="703"/>
                    <a:pt x="778" y="731"/>
                    <a:pt x="798" y="760"/>
                  </a:cubicBezTo>
                  <a:cubicBezTo>
                    <a:pt x="808" y="775"/>
                    <a:pt x="809" y="782"/>
                    <a:pt x="826" y="788"/>
                  </a:cubicBezTo>
                  <a:cubicBezTo>
                    <a:pt x="811" y="766"/>
                    <a:pt x="791" y="754"/>
                    <a:pt x="782" y="728"/>
                  </a:cubicBezTo>
                  <a:cubicBezTo>
                    <a:pt x="777" y="684"/>
                    <a:pt x="782" y="703"/>
                    <a:pt x="770" y="668"/>
                  </a:cubicBezTo>
                  <a:cubicBezTo>
                    <a:pt x="768" y="663"/>
                    <a:pt x="757" y="655"/>
                    <a:pt x="762" y="656"/>
                  </a:cubicBezTo>
                  <a:cubicBezTo>
                    <a:pt x="771" y="658"/>
                    <a:pt x="786" y="672"/>
                    <a:pt x="786" y="672"/>
                  </a:cubicBezTo>
                  <a:cubicBezTo>
                    <a:pt x="802" y="719"/>
                    <a:pt x="814" y="700"/>
                    <a:pt x="850" y="724"/>
                  </a:cubicBezTo>
                  <a:cubicBezTo>
                    <a:pt x="858" y="736"/>
                    <a:pt x="869" y="746"/>
                    <a:pt x="874" y="760"/>
                  </a:cubicBezTo>
                  <a:cubicBezTo>
                    <a:pt x="884" y="789"/>
                    <a:pt x="877" y="777"/>
                    <a:pt x="890" y="796"/>
                  </a:cubicBezTo>
                  <a:cubicBezTo>
                    <a:pt x="887" y="817"/>
                    <a:pt x="882" y="843"/>
                    <a:pt x="890" y="864"/>
                  </a:cubicBezTo>
                  <a:cubicBezTo>
                    <a:pt x="894" y="873"/>
                    <a:pt x="909" y="870"/>
                    <a:pt x="918" y="872"/>
                  </a:cubicBezTo>
                  <a:cubicBezTo>
                    <a:pt x="948" y="879"/>
                    <a:pt x="945" y="877"/>
                    <a:pt x="986" y="880"/>
                  </a:cubicBezTo>
                  <a:cubicBezTo>
                    <a:pt x="1015" y="899"/>
                    <a:pt x="996" y="899"/>
                    <a:pt x="1042" y="904"/>
                  </a:cubicBezTo>
                  <a:cubicBezTo>
                    <a:pt x="1091" y="937"/>
                    <a:pt x="1063" y="938"/>
                    <a:pt x="1130" y="944"/>
                  </a:cubicBezTo>
                  <a:cubicBezTo>
                    <a:pt x="1143" y="964"/>
                    <a:pt x="1134" y="953"/>
                    <a:pt x="1162" y="972"/>
                  </a:cubicBezTo>
                  <a:cubicBezTo>
                    <a:pt x="1166" y="975"/>
                    <a:pt x="1174" y="980"/>
                    <a:pt x="1174" y="980"/>
                  </a:cubicBezTo>
                  <a:cubicBezTo>
                    <a:pt x="1177" y="984"/>
                    <a:pt x="1181" y="987"/>
                    <a:pt x="1182" y="992"/>
                  </a:cubicBezTo>
                  <a:cubicBezTo>
                    <a:pt x="1185" y="1001"/>
                    <a:pt x="1182" y="1012"/>
                    <a:pt x="1186" y="1020"/>
                  </a:cubicBezTo>
                  <a:cubicBezTo>
                    <a:pt x="1187" y="1022"/>
                    <a:pt x="1223" y="1035"/>
                    <a:pt x="1226" y="1036"/>
                  </a:cubicBezTo>
                  <a:cubicBezTo>
                    <a:pt x="1254" y="1027"/>
                    <a:pt x="1242" y="1025"/>
                    <a:pt x="1262" y="1032"/>
                  </a:cubicBezTo>
                  <a:cubicBezTo>
                    <a:pt x="1292" y="1062"/>
                    <a:pt x="1291" y="1120"/>
                    <a:pt x="1254" y="1144"/>
                  </a:cubicBezTo>
                  <a:cubicBezTo>
                    <a:pt x="1248" y="1162"/>
                    <a:pt x="1236" y="1174"/>
                    <a:pt x="1230" y="1192"/>
                  </a:cubicBezTo>
                  <a:cubicBezTo>
                    <a:pt x="1234" y="1224"/>
                    <a:pt x="1235" y="1248"/>
                    <a:pt x="1254" y="1276"/>
                  </a:cubicBezTo>
                  <a:cubicBezTo>
                    <a:pt x="1259" y="1284"/>
                    <a:pt x="1270" y="1300"/>
                    <a:pt x="1270" y="1300"/>
                  </a:cubicBezTo>
                  <a:cubicBezTo>
                    <a:pt x="1272" y="1313"/>
                    <a:pt x="1276" y="1354"/>
                    <a:pt x="1286" y="1364"/>
                  </a:cubicBezTo>
                  <a:cubicBezTo>
                    <a:pt x="1309" y="1387"/>
                    <a:pt x="1332" y="1404"/>
                    <a:pt x="1350" y="1432"/>
                  </a:cubicBezTo>
                  <a:cubicBezTo>
                    <a:pt x="1357" y="1443"/>
                    <a:pt x="1361" y="1456"/>
                    <a:pt x="1366" y="1468"/>
                  </a:cubicBezTo>
                  <a:cubicBezTo>
                    <a:pt x="1369" y="1476"/>
                    <a:pt x="1374" y="1492"/>
                    <a:pt x="1374" y="1492"/>
                  </a:cubicBezTo>
                  <a:cubicBezTo>
                    <a:pt x="1373" y="1549"/>
                    <a:pt x="1391" y="1660"/>
                    <a:pt x="1346" y="1720"/>
                  </a:cubicBezTo>
                  <a:cubicBezTo>
                    <a:pt x="1341" y="1735"/>
                    <a:pt x="1334" y="1745"/>
                    <a:pt x="1330" y="1760"/>
                  </a:cubicBezTo>
                  <a:cubicBezTo>
                    <a:pt x="1329" y="1835"/>
                    <a:pt x="1326" y="1909"/>
                    <a:pt x="1326" y="1984"/>
                  </a:cubicBezTo>
                  <a:cubicBezTo>
                    <a:pt x="1326" y="2003"/>
                    <a:pt x="1319" y="2029"/>
                    <a:pt x="1334" y="2040"/>
                  </a:cubicBezTo>
                  <a:cubicBezTo>
                    <a:pt x="1355" y="2055"/>
                    <a:pt x="1398" y="2064"/>
                    <a:pt x="1422" y="2072"/>
                  </a:cubicBezTo>
                  <a:cubicBezTo>
                    <a:pt x="1441" y="2043"/>
                    <a:pt x="1407" y="2026"/>
                    <a:pt x="1398" y="2000"/>
                  </a:cubicBezTo>
                  <a:cubicBezTo>
                    <a:pt x="1403" y="1979"/>
                    <a:pt x="1417" y="1971"/>
                    <a:pt x="1430" y="1952"/>
                  </a:cubicBezTo>
                  <a:cubicBezTo>
                    <a:pt x="1433" y="1948"/>
                    <a:pt x="1438" y="1940"/>
                    <a:pt x="1438" y="1940"/>
                  </a:cubicBezTo>
                  <a:cubicBezTo>
                    <a:pt x="1431" y="1929"/>
                    <a:pt x="1422" y="1904"/>
                    <a:pt x="1422" y="1904"/>
                  </a:cubicBezTo>
                  <a:cubicBezTo>
                    <a:pt x="1433" y="1888"/>
                    <a:pt x="1449" y="1873"/>
                    <a:pt x="1466" y="1864"/>
                  </a:cubicBezTo>
                  <a:cubicBezTo>
                    <a:pt x="1482" y="1817"/>
                    <a:pt x="1437" y="1820"/>
                    <a:pt x="1514" y="1812"/>
                  </a:cubicBezTo>
                  <a:cubicBezTo>
                    <a:pt x="1519" y="1810"/>
                    <a:pt x="1538" y="1801"/>
                    <a:pt x="1542" y="1796"/>
                  </a:cubicBezTo>
                  <a:cubicBezTo>
                    <a:pt x="1575" y="1759"/>
                    <a:pt x="1543" y="1782"/>
                    <a:pt x="1570" y="1764"/>
                  </a:cubicBezTo>
                  <a:cubicBezTo>
                    <a:pt x="1576" y="1747"/>
                    <a:pt x="1572" y="1739"/>
                    <a:pt x="1562" y="1724"/>
                  </a:cubicBezTo>
                  <a:cubicBezTo>
                    <a:pt x="1589" y="1715"/>
                    <a:pt x="1598" y="1723"/>
                    <a:pt x="1622" y="1704"/>
                  </a:cubicBezTo>
                  <a:cubicBezTo>
                    <a:pt x="1630" y="1698"/>
                    <a:pt x="1638" y="1693"/>
                    <a:pt x="1646" y="1688"/>
                  </a:cubicBezTo>
                  <a:cubicBezTo>
                    <a:pt x="1650" y="1685"/>
                    <a:pt x="1658" y="1680"/>
                    <a:pt x="1658" y="1680"/>
                  </a:cubicBezTo>
                  <a:cubicBezTo>
                    <a:pt x="1668" y="1665"/>
                    <a:pt x="1678" y="1652"/>
                    <a:pt x="1690" y="1640"/>
                  </a:cubicBezTo>
                  <a:cubicBezTo>
                    <a:pt x="1692" y="1606"/>
                    <a:pt x="1681" y="1575"/>
                    <a:pt x="1714" y="1564"/>
                  </a:cubicBezTo>
                  <a:cubicBezTo>
                    <a:pt x="1729" y="1541"/>
                    <a:pt x="1762" y="1536"/>
                    <a:pt x="1782" y="1516"/>
                  </a:cubicBezTo>
                  <a:cubicBezTo>
                    <a:pt x="1790" y="1508"/>
                    <a:pt x="1798" y="1500"/>
                    <a:pt x="1806" y="1492"/>
                  </a:cubicBezTo>
                  <a:cubicBezTo>
                    <a:pt x="1810" y="1488"/>
                    <a:pt x="1818" y="1480"/>
                    <a:pt x="1818" y="1480"/>
                  </a:cubicBezTo>
                  <a:cubicBezTo>
                    <a:pt x="1834" y="1432"/>
                    <a:pt x="1811" y="1363"/>
                    <a:pt x="1858" y="1332"/>
                  </a:cubicBezTo>
                  <a:cubicBezTo>
                    <a:pt x="1867" y="1305"/>
                    <a:pt x="1872" y="1273"/>
                    <a:pt x="1846" y="1256"/>
                  </a:cubicBezTo>
                  <a:cubicBezTo>
                    <a:pt x="1828" y="1229"/>
                    <a:pt x="1800" y="1228"/>
                    <a:pt x="1770" y="1224"/>
                  </a:cubicBezTo>
                  <a:cubicBezTo>
                    <a:pt x="1757" y="1220"/>
                    <a:pt x="1734" y="1204"/>
                    <a:pt x="1734" y="1204"/>
                  </a:cubicBezTo>
                  <a:cubicBezTo>
                    <a:pt x="1710" y="1168"/>
                    <a:pt x="1708" y="1162"/>
                    <a:pt x="1662" y="1156"/>
                  </a:cubicBezTo>
                  <a:cubicBezTo>
                    <a:pt x="1648" y="1135"/>
                    <a:pt x="1656" y="1114"/>
                    <a:pt x="1634" y="1100"/>
                  </a:cubicBezTo>
                  <a:cubicBezTo>
                    <a:pt x="1623" y="1084"/>
                    <a:pt x="1597" y="1062"/>
                    <a:pt x="1578" y="1056"/>
                  </a:cubicBezTo>
                  <a:cubicBezTo>
                    <a:pt x="1574" y="1059"/>
                    <a:pt x="1571" y="1063"/>
                    <a:pt x="1566" y="1064"/>
                  </a:cubicBezTo>
                  <a:cubicBezTo>
                    <a:pt x="1555" y="1066"/>
                    <a:pt x="1548" y="1053"/>
                    <a:pt x="1542" y="1048"/>
                  </a:cubicBezTo>
                  <a:cubicBezTo>
                    <a:pt x="1527" y="1035"/>
                    <a:pt x="1511" y="1023"/>
                    <a:pt x="1494" y="1012"/>
                  </a:cubicBezTo>
                  <a:cubicBezTo>
                    <a:pt x="1483" y="1004"/>
                    <a:pt x="1469" y="1000"/>
                    <a:pt x="1458" y="992"/>
                  </a:cubicBezTo>
                  <a:cubicBezTo>
                    <a:pt x="1454" y="989"/>
                    <a:pt x="1446" y="984"/>
                    <a:pt x="1446" y="984"/>
                  </a:cubicBezTo>
                  <a:cubicBezTo>
                    <a:pt x="1414" y="995"/>
                    <a:pt x="1394" y="977"/>
                    <a:pt x="1366" y="968"/>
                  </a:cubicBezTo>
                  <a:cubicBezTo>
                    <a:pt x="1343" y="972"/>
                    <a:pt x="1325" y="975"/>
                    <a:pt x="1306" y="988"/>
                  </a:cubicBezTo>
                  <a:cubicBezTo>
                    <a:pt x="1294" y="1006"/>
                    <a:pt x="1282" y="1017"/>
                    <a:pt x="1262" y="1024"/>
                  </a:cubicBezTo>
                  <a:cubicBezTo>
                    <a:pt x="1234" y="1006"/>
                    <a:pt x="1247" y="1005"/>
                    <a:pt x="1226" y="1012"/>
                  </a:cubicBezTo>
                  <a:cubicBezTo>
                    <a:pt x="1201" y="1007"/>
                    <a:pt x="1203" y="1001"/>
                    <a:pt x="1186" y="984"/>
                  </a:cubicBezTo>
                  <a:cubicBezTo>
                    <a:pt x="1194" y="946"/>
                    <a:pt x="1195" y="918"/>
                    <a:pt x="1162" y="896"/>
                  </a:cubicBezTo>
                  <a:cubicBezTo>
                    <a:pt x="1157" y="897"/>
                    <a:pt x="1119" y="906"/>
                    <a:pt x="1114" y="896"/>
                  </a:cubicBezTo>
                  <a:cubicBezTo>
                    <a:pt x="1103" y="875"/>
                    <a:pt x="1124" y="854"/>
                    <a:pt x="1130" y="836"/>
                  </a:cubicBezTo>
                  <a:cubicBezTo>
                    <a:pt x="1129" y="832"/>
                    <a:pt x="1130" y="826"/>
                    <a:pt x="1126" y="824"/>
                  </a:cubicBezTo>
                  <a:cubicBezTo>
                    <a:pt x="1121" y="822"/>
                    <a:pt x="1115" y="826"/>
                    <a:pt x="1110" y="828"/>
                  </a:cubicBezTo>
                  <a:cubicBezTo>
                    <a:pt x="1083" y="836"/>
                    <a:pt x="1064" y="851"/>
                    <a:pt x="1038" y="860"/>
                  </a:cubicBezTo>
                  <a:cubicBezTo>
                    <a:pt x="1024" y="851"/>
                    <a:pt x="1002" y="828"/>
                    <a:pt x="994" y="816"/>
                  </a:cubicBezTo>
                  <a:cubicBezTo>
                    <a:pt x="989" y="808"/>
                    <a:pt x="983" y="800"/>
                    <a:pt x="978" y="792"/>
                  </a:cubicBezTo>
                  <a:cubicBezTo>
                    <a:pt x="975" y="788"/>
                    <a:pt x="970" y="780"/>
                    <a:pt x="970" y="780"/>
                  </a:cubicBezTo>
                  <a:cubicBezTo>
                    <a:pt x="953" y="713"/>
                    <a:pt x="979" y="700"/>
                    <a:pt x="1034" y="692"/>
                  </a:cubicBezTo>
                  <a:cubicBezTo>
                    <a:pt x="1053" y="686"/>
                    <a:pt x="1066" y="682"/>
                    <a:pt x="1082" y="672"/>
                  </a:cubicBezTo>
                  <a:cubicBezTo>
                    <a:pt x="1091" y="674"/>
                    <a:pt x="1100" y="680"/>
                    <a:pt x="1110" y="680"/>
                  </a:cubicBezTo>
                  <a:cubicBezTo>
                    <a:pt x="1122" y="680"/>
                    <a:pt x="1135" y="668"/>
                    <a:pt x="1146" y="664"/>
                  </a:cubicBezTo>
                  <a:cubicBezTo>
                    <a:pt x="1161" y="666"/>
                    <a:pt x="1179" y="663"/>
                    <a:pt x="1190" y="676"/>
                  </a:cubicBezTo>
                  <a:cubicBezTo>
                    <a:pt x="1196" y="683"/>
                    <a:pt x="1201" y="692"/>
                    <a:pt x="1206" y="700"/>
                  </a:cubicBezTo>
                  <a:cubicBezTo>
                    <a:pt x="1209" y="704"/>
                    <a:pt x="1214" y="712"/>
                    <a:pt x="1214" y="712"/>
                  </a:cubicBezTo>
                  <a:cubicBezTo>
                    <a:pt x="1215" y="724"/>
                    <a:pt x="1214" y="737"/>
                    <a:pt x="1218" y="748"/>
                  </a:cubicBezTo>
                  <a:cubicBezTo>
                    <a:pt x="1220" y="753"/>
                    <a:pt x="1229" y="761"/>
                    <a:pt x="1230" y="756"/>
                  </a:cubicBezTo>
                  <a:cubicBezTo>
                    <a:pt x="1242" y="672"/>
                    <a:pt x="1208" y="647"/>
                    <a:pt x="1266" y="608"/>
                  </a:cubicBezTo>
                  <a:cubicBezTo>
                    <a:pt x="1275" y="595"/>
                    <a:pt x="1285" y="591"/>
                    <a:pt x="1290" y="576"/>
                  </a:cubicBezTo>
                  <a:cubicBezTo>
                    <a:pt x="1294" y="541"/>
                    <a:pt x="1305" y="517"/>
                    <a:pt x="1342" y="508"/>
                  </a:cubicBezTo>
                  <a:cubicBezTo>
                    <a:pt x="1357" y="498"/>
                    <a:pt x="1367" y="496"/>
                    <a:pt x="1374" y="480"/>
                  </a:cubicBezTo>
                  <a:cubicBezTo>
                    <a:pt x="1380" y="466"/>
                    <a:pt x="1379" y="455"/>
                    <a:pt x="1390" y="444"/>
                  </a:cubicBezTo>
                  <a:cubicBezTo>
                    <a:pt x="1402" y="432"/>
                    <a:pt x="1427" y="424"/>
                    <a:pt x="1442" y="420"/>
                  </a:cubicBezTo>
                  <a:cubicBezTo>
                    <a:pt x="1486" y="431"/>
                    <a:pt x="1430" y="412"/>
                    <a:pt x="1462" y="444"/>
                  </a:cubicBezTo>
                  <a:cubicBezTo>
                    <a:pt x="1463" y="445"/>
                    <a:pt x="1487" y="432"/>
                    <a:pt x="1502" y="428"/>
                  </a:cubicBezTo>
                  <a:cubicBezTo>
                    <a:pt x="1524" y="395"/>
                    <a:pt x="1567" y="420"/>
                    <a:pt x="1602" y="408"/>
                  </a:cubicBezTo>
                  <a:cubicBezTo>
                    <a:pt x="1570" y="387"/>
                    <a:pt x="1530" y="409"/>
                    <a:pt x="1498" y="388"/>
                  </a:cubicBezTo>
                  <a:cubicBezTo>
                    <a:pt x="1490" y="376"/>
                    <a:pt x="1466" y="360"/>
                    <a:pt x="1466" y="360"/>
                  </a:cubicBezTo>
                  <a:cubicBezTo>
                    <a:pt x="1477" y="328"/>
                    <a:pt x="1534" y="333"/>
                    <a:pt x="1562" y="324"/>
                  </a:cubicBezTo>
                  <a:cubicBezTo>
                    <a:pt x="1565" y="320"/>
                    <a:pt x="1571" y="317"/>
                    <a:pt x="1570" y="312"/>
                  </a:cubicBezTo>
                  <a:cubicBezTo>
                    <a:pt x="1569" y="308"/>
                    <a:pt x="1561" y="311"/>
                    <a:pt x="1558" y="308"/>
                  </a:cubicBezTo>
                  <a:cubicBezTo>
                    <a:pt x="1554" y="305"/>
                    <a:pt x="1553" y="299"/>
                    <a:pt x="1550" y="296"/>
                  </a:cubicBezTo>
                  <a:cubicBezTo>
                    <a:pt x="1536" y="282"/>
                    <a:pt x="1519" y="267"/>
                    <a:pt x="1502" y="256"/>
                  </a:cubicBezTo>
                  <a:cubicBezTo>
                    <a:pt x="1491" y="240"/>
                    <a:pt x="1481" y="224"/>
                    <a:pt x="1470" y="208"/>
                  </a:cubicBezTo>
                  <a:cubicBezTo>
                    <a:pt x="1465" y="201"/>
                    <a:pt x="1462" y="184"/>
                    <a:pt x="1462" y="184"/>
                  </a:cubicBezTo>
                  <a:cubicBezTo>
                    <a:pt x="1435" y="191"/>
                    <a:pt x="1436" y="202"/>
                    <a:pt x="1418" y="220"/>
                  </a:cubicBezTo>
                  <a:cubicBezTo>
                    <a:pt x="1381" y="196"/>
                    <a:pt x="1385" y="169"/>
                    <a:pt x="1334" y="156"/>
                  </a:cubicBezTo>
                  <a:cubicBezTo>
                    <a:pt x="1280" y="160"/>
                    <a:pt x="1259" y="155"/>
                    <a:pt x="1278" y="220"/>
                  </a:cubicBezTo>
                  <a:cubicBezTo>
                    <a:pt x="1279" y="225"/>
                    <a:pt x="1286" y="225"/>
                    <a:pt x="1290" y="228"/>
                  </a:cubicBezTo>
                  <a:cubicBezTo>
                    <a:pt x="1287" y="247"/>
                    <a:pt x="1290" y="251"/>
                    <a:pt x="1278" y="264"/>
                  </a:cubicBezTo>
                  <a:cubicBezTo>
                    <a:pt x="1270" y="272"/>
                    <a:pt x="1254" y="288"/>
                    <a:pt x="1254" y="288"/>
                  </a:cubicBezTo>
                  <a:cubicBezTo>
                    <a:pt x="1259" y="302"/>
                    <a:pt x="1282" y="324"/>
                    <a:pt x="1282" y="324"/>
                  </a:cubicBezTo>
                  <a:cubicBezTo>
                    <a:pt x="1274" y="348"/>
                    <a:pt x="1253" y="334"/>
                    <a:pt x="1234" y="328"/>
                  </a:cubicBezTo>
                  <a:cubicBezTo>
                    <a:pt x="1220" y="317"/>
                    <a:pt x="1212" y="306"/>
                    <a:pt x="1198" y="296"/>
                  </a:cubicBezTo>
                  <a:cubicBezTo>
                    <a:pt x="1179" y="267"/>
                    <a:pt x="1156" y="256"/>
                    <a:pt x="1122" y="252"/>
                  </a:cubicBezTo>
                  <a:cubicBezTo>
                    <a:pt x="1097" y="244"/>
                    <a:pt x="1072" y="231"/>
                    <a:pt x="1050" y="216"/>
                  </a:cubicBezTo>
                  <a:cubicBezTo>
                    <a:pt x="1041" y="203"/>
                    <a:pt x="1031" y="195"/>
                    <a:pt x="1026" y="180"/>
                  </a:cubicBezTo>
                  <a:cubicBezTo>
                    <a:pt x="1049" y="150"/>
                    <a:pt x="1084" y="138"/>
                    <a:pt x="1110" y="112"/>
                  </a:cubicBezTo>
                  <a:cubicBezTo>
                    <a:pt x="1124" y="98"/>
                    <a:pt x="1142" y="83"/>
                    <a:pt x="1158" y="72"/>
                  </a:cubicBezTo>
                  <a:cubicBezTo>
                    <a:pt x="1173" y="62"/>
                    <a:pt x="1193" y="66"/>
                    <a:pt x="1210" y="64"/>
                  </a:cubicBezTo>
                  <a:cubicBezTo>
                    <a:pt x="1201" y="37"/>
                    <a:pt x="1189" y="45"/>
                    <a:pt x="1162" y="48"/>
                  </a:cubicBezTo>
                  <a:cubicBezTo>
                    <a:pt x="1133" y="58"/>
                    <a:pt x="1145" y="51"/>
                    <a:pt x="1126" y="64"/>
                  </a:cubicBezTo>
                  <a:cubicBezTo>
                    <a:pt x="1113" y="60"/>
                    <a:pt x="1099" y="56"/>
                    <a:pt x="1086" y="52"/>
                  </a:cubicBezTo>
                  <a:cubicBezTo>
                    <a:pt x="1016" y="59"/>
                    <a:pt x="1059" y="70"/>
                    <a:pt x="974" y="64"/>
                  </a:cubicBezTo>
                  <a:cubicBezTo>
                    <a:pt x="922" y="47"/>
                    <a:pt x="958" y="56"/>
                    <a:pt x="862" y="60"/>
                  </a:cubicBezTo>
                  <a:cubicBezTo>
                    <a:pt x="854" y="65"/>
                    <a:pt x="851" y="76"/>
                    <a:pt x="842" y="80"/>
                  </a:cubicBezTo>
                  <a:cubicBezTo>
                    <a:pt x="838" y="82"/>
                    <a:pt x="834" y="77"/>
                    <a:pt x="830" y="76"/>
                  </a:cubicBezTo>
                  <a:cubicBezTo>
                    <a:pt x="784" y="67"/>
                    <a:pt x="780" y="68"/>
                    <a:pt x="734" y="64"/>
                  </a:cubicBezTo>
                  <a:cubicBezTo>
                    <a:pt x="711" y="30"/>
                    <a:pt x="725" y="38"/>
                    <a:pt x="674" y="32"/>
                  </a:cubicBezTo>
                  <a:cubicBezTo>
                    <a:pt x="627" y="33"/>
                    <a:pt x="580" y="45"/>
                    <a:pt x="534" y="40"/>
                  </a:cubicBezTo>
                  <a:cubicBezTo>
                    <a:pt x="517" y="38"/>
                    <a:pt x="486" y="24"/>
                    <a:pt x="486" y="24"/>
                  </a:cubicBezTo>
                  <a:cubicBezTo>
                    <a:pt x="454" y="28"/>
                    <a:pt x="446" y="24"/>
                    <a:pt x="430" y="48"/>
                  </a:cubicBezTo>
                  <a:cubicBezTo>
                    <a:pt x="358" y="44"/>
                    <a:pt x="286" y="37"/>
                    <a:pt x="214" y="32"/>
                  </a:cubicBezTo>
                  <a:cubicBezTo>
                    <a:pt x="197" y="21"/>
                    <a:pt x="191" y="7"/>
                    <a:pt x="170" y="0"/>
                  </a:cubicBezTo>
                  <a:cubicBezTo>
                    <a:pt x="149" y="1"/>
                    <a:pt x="127" y="2"/>
                    <a:pt x="106" y="4"/>
                  </a:cubicBezTo>
                  <a:cubicBezTo>
                    <a:pt x="89" y="6"/>
                    <a:pt x="56" y="37"/>
                    <a:pt x="34" y="44"/>
                  </a:cubicBezTo>
                  <a:cubicBezTo>
                    <a:pt x="39" y="64"/>
                    <a:pt x="33" y="60"/>
                    <a:pt x="50" y="60"/>
                  </a:cubicBezTo>
                  <a:close/>
                </a:path>
              </a:pathLst>
            </a:custGeom>
            <a:solidFill>
              <a:srgbClr val="885A94"/>
            </a:solidFill>
            <a:ln w="9525">
              <a:round/>
            </a:ln>
            <a:scene3d>
              <a:camera prst="legacyObliqueBottom"/>
              <a:lightRig rig="legacyFlat3" dir="b"/>
            </a:scene3d>
            <a:sp3d extrusionH="100000" prstMaterial="legacyPlastic">
              <a:bevelT w="13500" h="13500" prst="angle"/>
              <a:bevelB w="13500" h="13500" prst="angle"/>
              <a:extrusionClr>
                <a:schemeClr val="tx1"/>
              </a:extrusionClr>
            </a:sp3d>
          </p:spPr>
          <p:txBody>
            <a:bodyPr>
              <a:flatTx/>
            </a:bodyPr>
            <a:lstStyle>
              <a:defPPr>
                <a:defRPr lang="zh-CN"/>
              </a:defPPr>
              <a:lvl1pPr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3130" indent="190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684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56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fontAlgn="base"/>
              <a:endParaRPr lang="zh-CN" altLang="en-US" sz="2790" strike="noStrike" noProof="1"/>
            </a:p>
          </p:txBody>
        </p:sp>
        <p:sp>
          <p:nvSpPr>
            <p:cNvPr id="399406" name="Freeform 19"/>
            <p:cNvSpPr>
              <a:spLocks noChangeArrowheads="1"/>
            </p:cNvSpPr>
            <p:nvPr/>
          </p:nvSpPr>
          <p:spPr bwMode="auto">
            <a:xfrm>
              <a:off x="2331" y="1905"/>
              <a:ext cx="49" cy="95"/>
            </a:xfrm>
            <a:custGeom>
              <a:avLst/>
              <a:gdLst>
                <a:gd name="T0" fmla="*/ 38 w 54"/>
                <a:gd name="T1" fmla="*/ 15 h 103"/>
                <a:gd name="T2" fmla="*/ 19 w 54"/>
                <a:gd name="T3" fmla="*/ 31 h 103"/>
                <a:gd name="T4" fmla="*/ 0 w 54"/>
                <a:gd name="T5" fmla="*/ 31 h 103"/>
                <a:gd name="T6" fmla="*/ 14 w 54"/>
                <a:gd name="T7" fmla="*/ 56 h 103"/>
                <a:gd name="T8" fmla="*/ 19 w 54"/>
                <a:gd name="T9" fmla="*/ 65 h 103"/>
                <a:gd name="T10" fmla="*/ 41 w 54"/>
                <a:gd name="T11" fmla="*/ 89 h 103"/>
                <a:gd name="T12" fmla="*/ 49 w 54"/>
                <a:gd name="T13" fmla="*/ 45 h 103"/>
                <a:gd name="T14" fmla="*/ 46 w 54"/>
                <a:gd name="T15" fmla="*/ 15 h 103"/>
                <a:gd name="T16" fmla="*/ 30 w 54"/>
                <a:gd name="T17" fmla="*/ 6 h 103"/>
                <a:gd name="T18" fmla="*/ 38 w 54"/>
                <a:gd name="T19" fmla="*/ 15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 h="103">
                  <a:moveTo>
                    <a:pt x="42" y="16"/>
                  </a:moveTo>
                  <a:cubicBezTo>
                    <a:pt x="31" y="23"/>
                    <a:pt x="25" y="22"/>
                    <a:pt x="21" y="34"/>
                  </a:cubicBezTo>
                  <a:cubicBezTo>
                    <a:pt x="10" y="27"/>
                    <a:pt x="5" y="19"/>
                    <a:pt x="0" y="34"/>
                  </a:cubicBezTo>
                  <a:cubicBezTo>
                    <a:pt x="5" y="50"/>
                    <a:pt x="1" y="40"/>
                    <a:pt x="15" y="61"/>
                  </a:cubicBezTo>
                  <a:cubicBezTo>
                    <a:pt x="17" y="64"/>
                    <a:pt x="21" y="70"/>
                    <a:pt x="21" y="70"/>
                  </a:cubicBezTo>
                  <a:cubicBezTo>
                    <a:pt x="24" y="97"/>
                    <a:pt x="20" y="103"/>
                    <a:pt x="45" y="97"/>
                  </a:cubicBezTo>
                  <a:cubicBezTo>
                    <a:pt x="50" y="81"/>
                    <a:pt x="50" y="65"/>
                    <a:pt x="54" y="49"/>
                  </a:cubicBezTo>
                  <a:cubicBezTo>
                    <a:pt x="53" y="38"/>
                    <a:pt x="54" y="27"/>
                    <a:pt x="51" y="16"/>
                  </a:cubicBezTo>
                  <a:cubicBezTo>
                    <a:pt x="49" y="10"/>
                    <a:pt x="33" y="0"/>
                    <a:pt x="33" y="7"/>
                  </a:cubicBezTo>
                  <a:cubicBezTo>
                    <a:pt x="33" y="11"/>
                    <a:pt x="39" y="13"/>
                    <a:pt x="42" y="16"/>
                  </a:cubicBezTo>
                  <a:close/>
                </a:path>
              </a:pathLst>
            </a:custGeom>
            <a:solidFill>
              <a:srgbClr val="885A94"/>
            </a:solidFill>
            <a:ln w="9525">
              <a:round/>
            </a:ln>
            <a:scene3d>
              <a:camera prst="legacyObliqueBottom">
                <a:rot lat="20399998" lon="0" rev="0"/>
              </a:camera>
              <a:lightRig rig="legacyFlat3" dir="b"/>
            </a:scene3d>
            <a:sp3d extrusionH="49200" prstMaterial="legacyPlastic">
              <a:bevelT w="13500" h="13500" prst="angle"/>
              <a:bevelB w="13500" h="13500" prst="angle"/>
              <a:extrusionClr>
                <a:schemeClr val="tx1"/>
              </a:extrusionClr>
            </a:sp3d>
          </p:spPr>
          <p:txBody>
            <a:bodyPr>
              <a:flatTx/>
            </a:bodyPr>
            <a:lstStyle>
              <a:defPPr>
                <a:defRPr lang="zh-CN"/>
              </a:defPPr>
              <a:lvl1pPr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3130" indent="190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684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56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fontAlgn="base"/>
              <a:endParaRPr lang="zh-CN" altLang="en-US" sz="2790" strike="noStrike" noProof="1"/>
            </a:p>
          </p:txBody>
        </p:sp>
        <p:sp>
          <p:nvSpPr>
            <p:cNvPr id="399407" name="Freeform 20"/>
            <p:cNvSpPr>
              <a:spLocks noChangeArrowheads="1"/>
            </p:cNvSpPr>
            <p:nvPr/>
          </p:nvSpPr>
          <p:spPr bwMode="auto">
            <a:xfrm>
              <a:off x="2290" y="1752"/>
              <a:ext cx="56" cy="105"/>
            </a:xfrm>
            <a:custGeom>
              <a:avLst/>
              <a:gdLst>
                <a:gd name="T0" fmla="*/ 8 w 61"/>
                <a:gd name="T1" fmla="*/ 25 h 114"/>
                <a:gd name="T2" fmla="*/ 11 w 61"/>
                <a:gd name="T3" fmla="*/ 50 h 114"/>
                <a:gd name="T4" fmla="*/ 0 w 61"/>
                <a:gd name="T5" fmla="*/ 66 h 114"/>
                <a:gd name="T6" fmla="*/ 44 w 61"/>
                <a:gd name="T7" fmla="*/ 97 h 114"/>
                <a:gd name="T8" fmla="*/ 50 w 61"/>
                <a:gd name="T9" fmla="*/ 105 h 114"/>
                <a:gd name="T10" fmla="*/ 55 w 61"/>
                <a:gd name="T11" fmla="*/ 97 h 114"/>
                <a:gd name="T12" fmla="*/ 39 w 61"/>
                <a:gd name="T13" fmla="*/ 83 h 114"/>
                <a:gd name="T14" fmla="*/ 8 w 61"/>
                <a:gd name="T15" fmla="*/ 25 h 1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 h="114">
                  <a:moveTo>
                    <a:pt x="9" y="27"/>
                  </a:moveTo>
                  <a:cubicBezTo>
                    <a:pt x="16" y="38"/>
                    <a:pt x="19" y="37"/>
                    <a:pt x="12" y="54"/>
                  </a:cubicBezTo>
                  <a:cubicBezTo>
                    <a:pt x="9" y="61"/>
                    <a:pt x="0" y="72"/>
                    <a:pt x="0" y="72"/>
                  </a:cubicBezTo>
                  <a:cubicBezTo>
                    <a:pt x="6" y="91"/>
                    <a:pt x="30" y="99"/>
                    <a:pt x="48" y="105"/>
                  </a:cubicBezTo>
                  <a:cubicBezTo>
                    <a:pt x="50" y="108"/>
                    <a:pt x="50" y="114"/>
                    <a:pt x="54" y="114"/>
                  </a:cubicBezTo>
                  <a:cubicBezTo>
                    <a:pt x="58" y="114"/>
                    <a:pt x="61" y="109"/>
                    <a:pt x="60" y="105"/>
                  </a:cubicBezTo>
                  <a:cubicBezTo>
                    <a:pt x="59" y="101"/>
                    <a:pt x="45" y="92"/>
                    <a:pt x="42" y="90"/>
                  </a:cubicBezTo>
                  <a:cubicBezTo>
                    <a:pt x="41" y="73"/>
                    <a:pt x="50" y="0"/>
                    <a:pt x="9" y="27"/>
                  </a:cubicBezTo>
                  <a:close/>
                </a:path>
              </a:pathLst>
            </a:custGeom>
            <a:solidFill>
              <a:srgbClr val="885A94"/>
            </a:solidFill>
            <a:ln w="9525">
              <a:round/>
            </a:ln>
            <a:scene3d>
              <a:camera prst="legacyObliqueBottom">
                <a:rot lat="20399998" lon="0" rev="0"/>
              </a:camera>
              <a:lightRig rig="legacyFlat3" dir="b"/>
            </a:scene3d>
            <a:sp3d extrusionH="49200" prstMaterial="legacyPlastic">
              <a:bevelT w="13500" h="13500" prst="angle"/>
              <a:bevelB w="13500" h="13500" prst="angle"/>
              <a:extrusionClr>
                <a:schemeClr val="tx1"/>
              </a:extrusionClr>
            </a:sp3d>
          </p:spPr>
          <p:txBody>
            <a:bodyPr>
              <a:flatTx/>
            </a:bodyPr>
            <a:lstStyle>
              <a:defPPr>
                <a:defRPr lang="zh-CN"/>
              </a:defPPr>
              <a:lvl1pPr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3130" indent="190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684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56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fontAlgn="base"/>
              <a:endParaRPr lang="zh-CN" altLang="en-US" sz="2790" strike="noStrike" noProof="1"/>
            </a:p>
          </p:txBody>
        </p:sp>
      </p:grpSp>
      <p:sp>
        <p:nvSpPr>
          <p:cNvPr id="399370" name="AutoShape 18"/>
          <p:cNvSpPr>
            <a:spLocks noChangeArrowheads="1"/>
          </p:cNvSpPr>
          <p:nvPr/>
        </p:nvSpPr>
        <p:spPr bwMode="gray">
          <a:xfrm>
            <a:off x="7786912" y="3068520"/>
            <a:ext cx="2707636" cy="2157238"/>
          </a:xfrm>
          <a:prstGeom prst="flowChartDocument">
            <a:avLst/>
          </a:prstGeom>
          <a:solidFill>
            <a:srgbClr val="D9C1D7"/>
          </a:solidFill>
          <a:ln>
            <a:noFill/>
          </a:ln>
          <a:effectLst>
            <a:outerShdw dist="35921" dir="2700000" algn="ctr" rotWithShape="0">
              <a:srgbClr val="1C1C1C">
                <a:alpha val="50000"/>
              </a:srgbClr>
            </a:outerShdw>
          </a:effectLst>
        </p:spPr>
        <p:txBody>
          <a:bodyPr wrap="none" anchor="ctr"/>
          <a:lstStyle>
            <a:defPPr>
              <a:defRPr lang="zh-CN"/>
            </a:defPPr>
            <a:lvl1pPr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3130" indent="190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684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56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defTabSz="911225" eaLnBrk="1" fontAlgn="base" hangingPunct="1">
              <a:buFont typeface="Arial" pitchFamily="34" charset="0"/>
              <a:buNone/>
            </a:pPr>
            <a:endParaRPr lang="zh-CN" altLang="en-US" sz="2790" strike="noStrike" noProof="1"/>
          </a:p>
        </p:txBody>
      </p:sp>
      <p:sp>
        <p:nvSpPr>
          <p:cNvPr id="399378" name="Rectangle 31"/>
          <p:cNvSpPr>
            <a:spLocks noChangeArrowheads="1"/>
          </p:cNvSpPr>
          <p:nvPr/>
        </p:nvSpPr>
        <p:spPr bwMode="auto">
          <a:xfrm>
            <a:off x="7811105" y="3036262"/>
            <a:ext cx="2744934" cy="1930400"/>
          </a:xfrm>
          <a:prstGeom prst="rect">
            <a:avLst/>
          </a:prstGeom>
          <a:noFill/>
          <a:ln>
            <a:noFill/>
          </a:ln>
        </p:spPr>
        <p:txBody>
          <a:bodyPr>
            <a:spAutoFit/>
          </a:bodyPr>
          <a:lstStyle>
            <a:defPPr>
              <a:defRPr lang="zh-CN"/>
            </a:defPPr>
            <a:lvl1pPr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3130" indent="190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684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56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indent="0" eaLnBrk="1" fontAlgn="base" hangingPunct="1">
              <a:lnSpc>
                <a:spcPct val="120000"/>
              </a:lnSpc>
              <a:buFont typeface="Arial" pitchFamily="34" charset="0"/>
              <a:buNone/>
            </a:pPr>
            <a:r>
              <a:rPr lang="zh-CN" altLang="en-US" sz="1260" strike="noStrike" noProof="1">
                <a:solidFill>
                  <a:schemeClr val="accent5"/>
                </a:solidFill>
                <a:latin typeface="Arial" pitchFamily="34" charset="0"/>
                <a:ea typeface="宋体" pitchFamily="2" charset="-122"/>
                <a:cs typeface="+mn-cs"/>
              </a:rPr>
              <a:t>你可能听说过巴菲特、比尔盖茨身后裸捐，但你可能不知道，国外企业家做慈善早已成为风气。</a:t>
            </a:r>
            <a:endParaRPr lang="zh-CN" altLang="en-US" sz="1260" strike="noStrike" noProof="1">
              <a:solidFill>
                <a:schemeClr val="accent5"/>
              </a:solidFill>
            </a:endParaRPr>
          </a:p>
          <a:p>
            <a:pPr indent="0" eaLnBrk="1" fontAlgn="base" hangingPunct="1">
              <a:lnSpc>
                <a:spcPct val="120000"/>
              </a:lnSpc>
              <a:buFont typeface="Arial" pitchFamily="34" charset="0"/>
              <a:buNone/>
            </a:pPr>
            <a:r>
              <a:rPr lang="zh-CN" altLang="en-US" sz="1260" strike="noStrike" noProof="1">
                <a:solidFill>
                  <a:schemeClr val="accent5"/>
                </a:solidFill>
                <a:latin typeface="Arial" pitchFamily="34" charset="0"/>
                <a:ea typeface="宋体" pitchFamily="2" charset="-122"/>
                <a:cs typeface="+mn-cs"/>
              </a:rPr>
              <a:t>我们坚信中国人不输给任何民族，但我们需要经历一个过程，法制化、正规化、契约化、甚至互联网化。今天我们立足中国，明天必将携手走向世界。</a:t>
            </a:r>
            <a:endParaRPr lang="zh-CN" altLang="en-US" sz="1260" strike="noStrike" noProof="1">
              <a:solidFill>
                <a:schemeClr val="accent5"/>
              </a:solidFill>
            </a:endParaRPr>
          </a:p>
        </p:txBody>
      </p:sp>
      <p:sp>
        <p:nvSpPr>
          <p:cNvPr id="5" name="Text Box 23"/>
          <p:cNvSpPr txBox="1">
            <a:spLocks noChangeArrowheads="1"/>
          </p:cNvSpPr>
          <p:nvPr/>
        </p:nvSpPr>
        <p:spPr bwMode="auto">
          <a:xfrm>
            <a:off x="1455318" y="3106826"/>
            <a:ext cx="2916304" cy="310515"/>
          </a:xfrm>
          <a:prstGeom prst="rect">
            <a:avLst/>
          </a:prstGeom>
          <a:noFill/>
          <a:ln>
            <a:noFill/>
          </a:ln>
        </p:spPr>
        <p:txBody>
          <a:bodyPr wrap="square">
            <a:spAutoFit/>
          </a:bodyPr>
          <a:lstStyle>
            <a:defPPr>
              <a:defRPr lang="zh-CN"/>
            </a:defPPr>
            <a:lvl1pPr algn="l" defTabSz="912495" rtl="0" eaLnBrk="0" fontAlgn="base" hangingPunct="0">
              <a:spcBef>
                <a:spcPct val="0"/>
              </a:spcBef>
              <a:spcAft>
                <a:spcPct val="0"/>
              </a:spcAft>
              <a:defRPr kern="1200">
                <a:solidFill>
                  <a:srgbClr val="000000"/>
                </a:solidFill>
                <a:latin typeface="Arial" pitchFamily="34" charset="0"/>
                <a:ea typeface="宋体" pitchFamily="2" charset="-122"/>
                <a:cs typeface="+mn-ea"/>
              </a:defRPr>
            </a:lvl1pPr>
            <a:lvl2pPr marL="457200" algn="l" defTabSz="912495" rtl="0" eaLnBrk="0" fontAlgn="base" hangingPunct="0">
              <a:spcBef>
                <a:spcPct val="0"/>
              </a:spcBef>
              <a:spcAft>
                <a:spcPct val="0"/>
              </a:spcAft>
              <a:defRPr kern="1200">
                <a:solidFill>
                  <a:srgbClr val="000000"/>
                </a:solidFill>
                <a:latin typeface="Arial" pitchFamily="34" charset="0"/>
                <a:ea typeface="宋体" pitchFamily="2" charset="-122"/>
                <a:cs typeface="+mn-ea"/>
              </a:defRPr>
            </a:lvl2pPr>
            <a:lvl3pPr marL="913130" indent="1905" algn="l" defTabSz="912495" rtl="0" eaLnBrk="0" fontAlgn="base" hangingPunct="0">
              <a:spcBef>
                <a:spcPct val="0"/>
              </a:spcBef>
              <a:spcAft>
                <a:spcPct val="0"/>
              </a:spcAft>
              <a:defRPr kern="1200">
                <a:solidFill>
                  <a:srgbClr val="000000"/>
                </a:solidFill>
                <a:latin typeface="Arial" pitchFamily="34" charset="0"/>
                <a:ea typeface="宋体" pitchFamily="2" charset="-122"/>
                <a:cs typeface="+mn-ea"/>
              </a:defRPr>
            </a:lvl3pPr>
            <a:lvl4pPr marL="1368425" indent="3175" algn="l" defTabSz="912495" rtl="0" eaLnBrk="0" fontAlgn="base" hangingPunct="0">
              <a:spcBef>
                <a:spcPct val="0"/>
              </a:spcBef>
              <a:spcAft>
                <a:spcPct val="0"/>
              </a:spcAft>
              <a:defRPr kern="1200">
                <a:solidFill>
                  <a:srgbClr val="000000"/>
                </a:solidFill>
                <a:latin typeface="Arial" pitchFamily="34" charset="0"/>
                <a:ea typeface="宋体" pitchFamily="2" charset="-122"/>
                <a:cs typeface="+mn-ea"/>
              </a:defRPr>
            </a:lvl4pPr>
            <a:lvl5pPr marL="1825625" indent="3175" algn="l" defTabSz="912495" rtl="0" eaLnBrk="0" fontAlgn="base" hangingPunct="0">
              <a:spcBef>
                <a:spcPct val="0"/>
              </a:spcBef>
              <a:spcAft>
                <a:spcPct val="0"/>
              </a:spcAft>
              <a:defRPr kern="1200">
                <a:solidFill>
                  <a:srgbClr val="000000"/>
                </a:solidFill>
                <a:latin typeface="Arial" pitchFamily="34" charset="0"/>
                <a:ea typeface="宋体" pitchFamily="2" charset="-122"/>
                <a:cs typeface="+mn-ea"/>
              </a:defRPr>
            </a:lvl5pPr>
            <a:lvl6pPr marL="2286000" algn="l" defTabSz="914400" rtl="0" eaLnBrk="1" latinLnBrk="0" hangingPunct="1">
              <a:defRPr kern="1200">
                <a:solidFill>
                  <a:srgbClr val="000000"/>
                </a:solidFill>
                <a:latin typeface="Arial" pitchFamily="34" charset="0"/>
                <a:ea typeface="宋体" pitchFamily="2" charset="-122"/>
                <a:cs typeface="+mn-ea"/>
              </a:defRPr>
            </a:lvl6pPr>
            <a:lvl7pPr marL="2743200" algn="l" defTabSz="914400" rtl="0" eaLnBrk="1" latinLnBrk="0" hangingPunct="1">
              <a:defRPr kern="1200">
                <a:solidFill>
                  <a:srgbClr val="000000"/>
                </a:solidFill>
                <a:latin typeface="Arial" pitchFamily="34" charset="0"/>
                <a:ea typeface="宋体" pitchFamily="2" charset="-122"/>
                <a:cs typeface="+mn-ea"/>
              </a:defRPr>
            </a:lvl7pPr>
            <a:lvl8pPr marL="3200400" algn="l" defTabSz="914400" rtl="0" eaLnBrk="1" latinLnBrk="0" hangingPunct="1">
              <a:defRPr kern="1200">
                <a:solidFill>
                  <a:srgbClr val="000000"/>
                </a:solidFill>
                <a:latin typeface="Arial" pitchFamily="34" charset="0"/>
                <a:ea typeface="宋体" pitchFamily="2" charset="-122"/>
                <a:cs typeface="+mn-ea"/>
              </a:defRPr>
            </a:lvl8pPr>
            <a:lvl9pPr marL="3657600" algn="l" defTabSz="914400" rtl="0" eaLnBrk="1" latinLnBrk="0" hangingPunct="1">
              <a:defRPr kern="1200">
                <a:solidFill>
                  <a:srgbClr val="000000"/>
                </a:solidFill>
                <a:latin typeface="Arial" pitchFamily="34" charset="0"/>
                <a:ea typeface="宋体" pitchFamily="2" charset="-122"/>
                <a:cs typeface="+mn-ea"/>
              </a:defRPr>
            </a:lvl9pPr>
          </a:lstStyle>
          <a:p>
            <a:pPr algn="ctr" eaLnBrk="1" fontAlgn="base" hangingPunct="1">
              <a:spcBef>
                <a:spcPct val="50000"/>
              </a:spcBef>
            </a:pPr>
            <a:r>
              <a:rPr lang="zh-CN" altLang="en-US" sz="1440" b="1" strike="noStrike" noProof="1">
                <a:latin typeface="Arial" pitchFamily="34" charset="0"/>
                <a:ea typeface="宋体" pitchFamily="2" charset="-122"/>
                <a:cs typeface="+mn-ea"/>
              </a:rPr>
              <a:t>我们肩负中国慈善事业的使命</a:t>
            </a:r>
            <a:endParaRPr lang="zh-CN" altLang="en-US" sz="1440" b="1" strike="noStrike" noProof="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 name="Rectangle 5"/>
          <p:cNvSpPr>
            <a:spLocks noChangeArrowheads="1"/>
          </p:cNvSpPr>
          <p:nvPr/>
        </p:nvSpPr>
        <p:spPr bwMode="auto">
          <a:xfrm>
            <a:off x="352425" y="858520"/>
            <a:ext cx="4695825" cy="483235"/>
          </a:xfrm>
          <a:prstGeom prst="rect">
            <a:avLst/>
          </a:prstGeom>
          <a:noFill/>
          <a:ln w="9525">
            <a:noFill/>
            <a:miter lim="800000"/>
          </a:ln>
          <a:effectLst/>
        </p:spPr>
        <p:txBody>
          <a:bodyPr wrap="square">
            <a:spAutoFit/>
          </a:bodyPr>
          <a:lstStyle/>
          <a:p>
            <a:pPr algn="ctr">
              <a:defRPr/>
            </a:pPr>
            <a:r>
              <a:rPr lang="zh-CN" altLang="en-US" sz="2400" b="1" dirty="0">
                <a:solidFill>
                  <a:srgbClr val="FF3399"/>
                </a:solidFill>
                <a:effectLst/>
                <a:latin typeface="微软雅黑" pitchFamily="34" charset="-122"/>
                <a:ea typeface="微软雅黑" pitchFamily="34" charset="-122"/>
              </a:rPr>
              <a:t>国内先进的公益事业线上运营商</a:t>
            </a:r>
            <a:endParaRPr lang="zh-CN" altLang="en-US" sz="2400" b="1" dirty="0">
              <a:solidFill>
                <a:srgbClr val="FF3399"/>
              </a:solidFill>
              <a:effectLst/>
              <a:latin typeface="微软雅黑" pitchFamily="34" charset="-122"/>
              <a:ea typeface="微软雅黑" pitchFamily="34" charset="-122"/>
            </a:endParaRPr>
          </a:p>
        </p:txBody>
      </p:sp>
      <p:cxnSp>
        <p:nvCxnSpPr>
          <p:cNvPr id="63" name="直接连接符 62"/>
          <p:cNvCxnSpPr/>
          <p:nvPr>
            <p:custDataLst>
              <p:tags r:id="rId1"/>
            </p:custDataLst>
          </p:nvPr>
        </p:nvCxnSpPr>
        <p:spPr>
          <a:xfrm>
            <a:off x="2691197" y="2614263"/>
            <a:ext cx="1764692"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4" name="矩形 63"/>
          <p:cNvSpPr/>
          <p:nvPr>
            <p:custDataLst>
              <p:tags r:id="rId2"/>
            </p:custDataLst>
          </p:nvPr>
        </p:nvSpPr>
        <p:spPr>
          <a:xfrm>
            <a:off x="1892558" y="2548694"/>
            <a:ext cx="1397693" cy="73573"/>
          </a:xfrm>
          <a:prstGeom prst="rect">
            <a:avLst/>
          </a:prstGeom>
          <a:solidFill>
            <a:srgbClr val="484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sym typeface="Arial" pitchFamily="34" charset="0"/>
            </a:endParaRPr>
          </a:p>
        </p:txBody>
      </p:sp>
      <p:sp>
        <p:nvSpPr>
          <p:cNvPr id="65" name="标题 1"/>
          <p:cNvSpPr txBox="1"/>
          <p:nvPr>
            <p:custDataLst>
              <p:tags r:id="rId3"/>
            </p:custDataLst>
          </p:nvPr>
        </p:nvSpPr>
        <p:spPr>
          <a:xfrm>
            <a:off x="1814556" y="2736038"/>
            <a:ext cx="2919375" cy="1261316"/>
          </a:xfrm>
          <a:prstGeom prst="rect">
            <a:avLst/>
          </a:prstGeom>
          <a:noFill/>
        </p:spPr>
        <p:txBody>
          <a:bodyPr wrap="square" rtlCol="0">
            <a:noAutofit/>
          </a:bodyPr>
          <a:lstStyle>
            <a:defPPr>
              <a:defRPr lang="zh-CN"/>
            </a:defPPr>
            <a:lvl1pPr>
              <a:lnSpc>
                <a:spcPct val="130000"/>
              </a:lnSpc>
              <a:defRPr sz="1200"/>
            </a:lvl1pPr>
          </a:lstStyle>
          <a:p>
            <a:pPr eaLnBrk="1" hangingPunct="1">
              <a:lnSpc>
                <a:spcPct val="150000"/>
              </a:lnSpc>
              <a:buFont typeface="Arial" pitchFamily="34" charset="0"/>
              <a:buNone/>
            </a:pPr>
            <a:r>
              <a:rPr lang="zh-CN" altLang="en-US" sz="1400" b="1" dirty="0">
                <a:solidFill>
                  <a:schemeClr val="tx2"/>
                </a:solidFill>
                <a:uFillTx/>
                <a:latin typeface="微软雅黑" charset="0"/>
                <a:ea typeface="微软雅黑" pitchFamily="34" charset="-122"/>
                <a:sym typeface="微软雅黑" pitchFamily="34" charset="-122"/>
              </a:rPr>
              <a:t>我们致力于通过专业的运营、研发与商务团队让公益慈善事业在</a:t>
            </a:r>
            <a:r>
              <a:rPr lang="en-US" altLang="zh-CN" sz="1400" b="1" dirty="0">
                <a:solidFill>
                  <a:schemeClr val="tx2"/>
                </a:solidFill>
                <a:uFillTx/>
                <a:latin typeface="微软雅黑" charset="0"/>
                <a:ea typeface="微软雅黑" pitchFamily="34" charset="-122"/>
                <a:sym typeface="微软雅黑" pitchFamily="34" charset="-122"/>
              </a:rPr>
              <a:t>“</a:t>
            </a:r>
            <a:r>
              <a:rPr lang="zh-CN" altLang="en-US" sz="1400" b="1" dirty="0">
                <a:solidFill>
                  <a:schemeClr val="tx2"/>
                </a:solidFill>
                <a:uFillTx/>
                <a:latin typeface="微软雅黑" charset="0"/>
                <a:ea typeface="微软雅黑" pitchFamily="34" charset="-122"/>
                <a:sym typeface="微软雅黑" pitchFamily="34" charset="-122"/>
              </a:rPr>
              <a:t>互联网</a:t>
            </a:r>
            <a:r>
              <a:rPr lang="en-US" altLang="zh-CN" sz="1400" b="1" dirty="0">
                <a:solidFill>
                  <a:schemeClr val="tx2"/>
                </a:solidFill>
                <a:uFillTx/>
                <a:latin typeface="微软雅黑" charset="0"/>
                <a:ea typeface="微软雅黑" pitchFamily="34" charset="-122"/>
                <a:sym typeface="微软雅黑" pitchFamily="34" charset="-122"/>
              </a:rPr>
              <a:t>+”</a:t>
            </a:r>
            <a:r>
              <a:rPr lang="zh-CN" altLang="en-US" sz="1400" b="1" dirty="0">
                <a:solidFill>
                  <a:schemeClr val="tx2"/>
                </a:solidFill>
                <a:uFillTx/>
                <a:latin typeface="微软雅黑" charset="0"/>
                <a:ea typeface="微软雅黑" pitchFamily="34" charset="-122"/>
                <a:sym typeface="微软雅黑" pitchFamily="34" charset="-122"/>
              </a:rPr>
              <a:t>时代运营得更加有效率，造福更多人。</a:t>
            </a:r>
            <a:endParaRPr lang="zh-CN" altLang="en-US" sz="1400" b="1" dirty="0">
              <a:solidFill>
                <a:schemeClr val="tx2"/>
              </a:solidFill>
              <a:uFillTx/>
              <a:latin typeface="微软雅黑" charset="0"/>
              <a:ea typeface="微软雅黑" pitchFamily="34" charset="-122"/>
              <a:sym typeface="微软雅黑" pitchFamily="34" charset="-122"/>
            </a:endParaRPr>
          </a:p>
        </p:txBody>
      </p:sp>
      <p:sp>
        <p:nvSpPr>
          <p:cNvPr id="66" name="标题 1"/>
          <p:cNvSpPr txBox="1"/>
          <p:nvPr>
            <p:custDataLst>
              <p:tags r:id="rId4"/>
            </p:custDataLst>
          </p:nvPr>
        </p:nvSpPr>
        <p:spPr>
          <a:xfrm>
            <a:off x="1374306" y="2024128"/>
            <a:ext cx="314839" cy="870466"/>
          </a:xfrm>
          <a:prstGeom prst="rect">
            <a:avLst/>
          </a:prstGeom>
          <a:noFill/>
        </p:spPr>
        <p:txBody>
          <a:bodyPr wrap="square" rtlCol="0">
            <a:normAutofit fontScale="67500"/>
          </a:bodyPr>
          <a:lstStyle>
            <a:defPPr>
              <a:defRPr lang="zh-CN"/>
            </a:defPPr>
            <a:lvl1pPr>
              <a:lnSpc>
                <a:spcPct val="130000"/>
              </a:lnSpc>
              <a:defRPr sz="1200"/>
            </a:lvl1pPr>
          </a:lstStyle>
          <a:p>
            <a:r>
              <a:rPr lang="en-US" altLang="zh-CN" sz="4000" i="1" dirty="0">
                <a:solidFill>
                  <a:srgbClr val="374B5C"/>
                </a:solidFill>
                <a:sym typeface="Arial" pitchFamily="34" charset="0"/>
              </a:rPr>
              <a:t>1</a:t>
            </a:r>
            <a:endParaRPr lang="en-US" altLang="zh-CN" sz="4000" i="1" dirty="0">
              <a:solidFill>
                <a:srgbClr val="374B5C"/>
              </a:solidFill>
              <a:sym typeface="Arial" pitchFamily="34" charset="0"/>
            </a:endParaRPr>
          </a:p>
        </p:txBody>
      </p:sp>
      <p:cxnSp>
        <p:nvCxnSpPr>
          <p:cNvPr id="67" name="直接连接符 66"/>
          <p:cNvCxnSpPr/>
          <p:nvPr>
            <p:custDataLst>
              <p:tags r:id="rId5"/>
            </p:custDataLst>
          </p:nvPr>
        </p:nvCxnSpPr>
        <p:spPr>
          <a:xfrm>
            <a:off x="7011537" y="2614263"/>
            <a:ext cx="1764692"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矩形 67"/>
          <p:cNvSpPr/>
          <p:nvPr>
            <p:custDataLst>
              <p:tags r:id="rId6"/>
            </p:custDataLst>
          </p:nvPr>
        </p:nvSpPr>
        <p:spPr>
          <a:xfrm>
            <a:off x="6212898" y="2548694"/>
            <a:ext cx="1397693" cy="7357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solidFill>
                <a:schemeClr val="accent2"/>
              </a:solidFill>
              <a:sym typeface="Arial" pitchFamily="34" charset="0"/>
            </a:endParaRPr>
          </a:p>
        </p:txBody>
      </p:sp>
      <p:sp>
        <p:nvSpPr>
          <p:cNvPr id="69" name="标题 1"/>
          <p:cNvSpPr txBox="1"/>
          <p:nvPr>
            <p:custDataLst>
              <p:tags r:id="rId7"/>
            </p:custDataLst>
          </p:nvPr>
        </p:nvSpPr>
        <p:spPr>
          <a:xfrm>
            <a:off x="6134895" y="2736038"/>
            <a:ext cx="2917669" cy="1261316"/>
          </a:xfrm>
          <a:prstGeom prst="rect">
            <a:avLst/>
          </a:prstGeom>
          <a:noFill/>
        </p:spPr>
        <p:txBody>
          <a:bodyPr wrap="square" rtlCol="0">
            <a:normAutofit/>
          </a:bodyPr>
          <a:lstStyle>
            <a:defPPr>
              <a:defRPr lang="zh-CN"/>
            </a:defPPr>
            <a:lvl1pPr>
              <a:lnSpc>
                <a:spcPct val="130000"/>
              </a:lnSpc>
              <a:defRPr sz="1200"/>
            </a:lvl1pPr>
          </a:lstStyle>
          <a:p>
            <a:pPr indent="0" eaLnBrk="1" hangingPunct="1">
              <a:lnSpc>
                <a:spcPct val="150000"/>
              </a:lnSpc>
              <a:buFont typeface="Arial" pitchFamily="34" charset="0"/>
              <a:buNone/>
            </a:pPr>
            <a:r>
              <a:rPr lang="zh-CN" sz="1400" b="1" dirty="0">
                <a:solidFill>
                  <a:schemeClr val="tx2"/>
                </a:solidFill>
                <a:uFillTx/>
                <a:latin typeface="微软雅黑" charset="0"/>
                <a:ea typeface="微软雅黑" pitchFamily="34" charset="-122"/>
                <a:sym typeface="Arial" pitchFamily="34" charset="0"/>
              </a:rPr>
              <a:t>中华慈善总会</a:t>
            </a:r>
            <a:r>
              <a:rPr lang="en-US" altLang="zh-CN" sz="1400" b="1" dirty="0">
                <a:solidFill>
                  <a:schemeClr val="tx2"/>
                </a:solidFill>
                <a:uFillTx/>
                <a:latin typeface="微软雅黑" charset="0"/>
                <a:ea typeface="微软雅黑" pitchFamily="34" charset="-122"/>
                <a:sym typeface="Arial" pitchFamily="34" charset="0"/>
              </a:rPr>
              <a:t>“</a:t>
            </a:r>
            <a:r>
              <a:rPr lang="zh-CN" altLang="en-US" sz="1400" b="1" dirty="0">
                <a:solidFill>
                  <a:schemeClr val="tx2"/>
                </a:solidFill>
                <a:uFillTx/>
                <a:latin typeface="微软雅黑" charset="0"/>
                <a:ea typeface="微软雅黑" pitchFamily="34" charset="-122"/>
                <a:sym typeface="Arial" pitchFamily="34" charset="0"/>
              </a:rPr>
              <a:t>一张纸献爱心</a:t>
            </a:r>
            <a:r>
              <a:rPr lang="en-US" altLang="zh-CN" sz="1400" b="1" dirty="0">
                <a:solidFill>
                  <a:schemeClr val="tx2"/>
                </a:solidFill>
                <a:uFillTx/>
                <a:latin typeface="微软雅黑" charset="0"/>
                <a:ea typeface="微软雅黑" pitchFamily="34" charset="-122"/>
                <a:sym typeface="Arial" pitchFamily="34" charset="0"/>
              </a:rPr>
              <a:t>”</a:t>
            </a:r>
            <a:r>
              <a:rPr lang="zh-CN" altLang="en-US" sz="1400" b="1" dirty="0">
                <a:solidFill>
                  <a:schemeClr val="tx2"/>
                </a:solidFill>
                <a:uFillTx/>
                <a:latin typeface="微软雅黑" charset="0"/>
                <a:ea typeface="微软雅黑" pitchFamily="34" charset="-122"/>
                <a:sym typeface="Arial" pitchFamily="34" charset="0"/>
              </a:rPr>
              <a:t>行动。捐献回收废旧纸张，筹集善款救助先天性心脏病患儿。</a:t>
            </a:r>
            <a:endParaRPr lang="en-US" altLang="zh-CN" sz="1400" dirty="0">
              <a:sym typeface="Arial" pitchFamily="34" charset="0"/>
            </a:endParaRPr>
          </a:p>
        </p:txBody>
      </p:sp>
      <p:sp>
        <p:nvSpPr>
          <p:cNvPr id="70" name="标题 1"/>
          <p:cNvSpPr txBox="1"/>
          <p:nvPr>
            <p:custDataLst>
              <p:tags r:id="rId8"/>
            </p:custDataLst>
          </p:nvPr>
        </p:nvSpPr>
        <p:spPr>
          <a:xfrm>
            <a:off x="5694646" y="2024128"/>
            <a:ext cx="314839" cy="870466"/>
          </a:xfrm>
          <a:prstGeom prst="rect">
            <a:avLst/>
          </a:prstGeom>
          <a:noFill/>
        </p:spPr>
        <p:txBody>
          <a:bodyPr wrap="square" rtlCol="0">
            <a:normAutofit fontScale="67500"/>
          </a:bodyPr>
          <a:lstStyle>
            <a:defPPr>
              <a:defRPr lang="zh-CN"/>
            </a:defPPr>
            <a:lvl1pPr>
              <a:lnSpc>
                <a:spcPct val="130000"/>
              </a:lnSpc>
              <a:defRPr sz="1200"/>
            </a:lvl1pPr>
          </a:lstStyle>
          <a:p>
            <a:r>
              <a:rPr lang="en-US" altLang="zh-CN" sz="4000" i="1" dirty="0">
                <a:solidFill>
                  <a:schemeClr val="accent2"/>
                </a:solidFill>
                <a:sym typeface="Arial" pitchFamily="34" charset="0"/>
              </a:rPr>
              <a:t>2</a:t>
            </a:r>
            <a:endParaRPr lang="zh-CN" altLang="en-US" sz="4000" i="1" dirty="0">
              <a:solidFill>
                <a:schemeClr val="accent2"/>
              </a:solidFill>
              <a:sym typeface="Arial" pitchFamily="34" charset="0"/>
            </a:endParaRPr>
          </a:p>
        </p:txBody>
      </p:sp>
      <p:cxnSp>
        <p:nvCxnSpPr>
          <p:cNvPr id="71" name="直接连接符 70"/>
          <p:cNvCxnSpPr/>
          <p:nvPr>
            <p:custDataLst>
              <p:tags r:id="rId9"/>
            </p:custDataLst>
          </p:nvPr>
        </p:nvCxnSpPr>
        <p:spPr>
          <a:xfrm>
            <a:off x="4455694" y="4712517"/>
            <a:ext cx="1764692"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2" name="矩形 71"/>
          <p:cNvSpPr/>
          <p:nvPr>
            <p:custDataLst>
              <p:tags r:id="rId10"/>
            </p:custDataLst>
          </p:nvPr>
        </p:nvSpPr>
        <p:spPr>
          <a:xfrm>
            <a:off x="3657054" y="4646948"/>
            <a:ext cx="1397693" cy="7357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sym typeface="Arial" pitchFamily="34" charset="0"/>
            </a:endParaRPr>
          </a:p>
        </p:txBody>
      </p:sp>
      <p:sp>
        <p:nvSpPr>
          <p:cNvPr id="73" name="标题 1"/>
          <p:cNvSpPr txBox="1"/>
          <p:nvPr>
            <p:custDataLst>
              <p:tags r:id="rId11"/>
            </p:custDataLst>
          </p:nvPr>
        </p:nvSpPr>
        <p:spPr>
          <a:xfrm>
            <a:off x="3579051" y="4834293"/>
            <a:ext cx="2917669" cy="1261316"/>
          </a:xfrm>
          <a:prstGeom prst="rect">
            <a:avLst/>
          </a:prstGeom>
          <a:noFill/>
        </p:spPr>
        <p:txBody>
          <a:bodyPr wrap="square" rtlCol="0">
            <a:noAutofit/>
          </a:bodyPr>
          <a:lstStyle>
            <a:defPPr>
              <a:defRPr lang="zh-CN"/>
            </a:defPPr>
            <a:lvl1pPr>
              <a:lnSpc>
                <a:spcPct val="130000"/>
              </a:lnSpc>
              <a:defRPr sz="1200"/>
            </a:lvl1pPr>
          </a:lstStyle>
          <a:p>
            <a:pPr indent="0" eaLnBrk="1" hangingPunct="1">
              <a:lnSpc>
                <a:spcPct val="150000"/>
              </a:lnSpc>
              <a:buFont typeface="Arial" pitchFamily="34" charset="0"/>
              <a:buNone/>
            </a:pPr>
            <a:r>
              <a:rPr lang="zh-CN" altLang="en-US" sz="1400" b="1" dirty="0">
                <a:solidFill>
                  <a:schemeClr val="tx2"/>
                </a:solidFill>
                <a:uFillTx/>
                <a:latin typeface="微软雅黑" charset="0"/>
                <a:ea typeface="微软雅黑" pitchFamily="34" charset="-122"/>
                <a:sym typeface="Arial" pitchFamily="34" charset="0"/>
              </a:rPr>
              <a:t>中华慈善总会的鼎力支持</a:t>
            </a:r>
            <a:endParaRPr lang="zh-CN" altLang="en-US" sz="1400" b="1" dirty="0">
              <a:solidFill>
                <a:schemeClr val="tx2"/>
              </a:solidFill>
              <a:uFillTx/>
              <a:latin typeface="微软雅黑" charset="0"/>
              <a:ea typeface="微软雅黑" pitchFamily="34" charset="-122"/>
              <a:sym typeface="Arial" pitchFamily="34" charset="0"/>
            </a:endParaRPr>
          </a:p>
          <a:p>
            <a:pPr indent="0" eaLnBrk="1" hangingPunct="1">
              <a:lnSpc>
                <a:spcPct val="150000"/>
              </a:lnSpc>
              <a:buFont typeface="Arial" pitchFamily="34" charset="0"/>
              <a:buNone/>
            </a:pPr>
            <a:r>
              <a:rPr lang="zh-CN" altLang="en-US" sz="1400" b="1" dirty="0">
                <a:solidFill>
                  <a:schemeClr val="tx2"/>
                </a:solidFill>
                <a:uFillTx/>
                <a:latin typeface="微软雅黑" charset="0"/>
                <a:ea typeface="微软雅黑" pitchFamily="34" charset="-122"/>
                <a:sym typeface="Arial" pitchFamily="34" charset="0"/>
              </a:rPr>
              <a:t>成熟稳定的行业运营经验</a:t>
            </a:r>
            <a:endParaRPr lang="zh-CN" altLang="en-US" sz="1400" b="1" dirty="0">
              <a:solidFill>
                <a:schemeClr val="tx2"/>
              </a:solidFill>
              <a:uFillTx/>
              <a:latin typeface="微软雅黑" charset="0"/>
              <a:ea typeface="微软雅黑" pitchFamily="34" charset="-122"/>
              <a:sym typeface="Arial" pitchFamily="34" charset="0"/>
            </a:endParaRPr>
          </a:p>
          <a:p>
            <a:pPr indent="0" eaLnBrk="1" hangingPunct="1">
              <a:lnSpc>
                <a:spcPct val="150000"/>
              </a:lnSpc>
              <a:buFont typeface="Arial" pitchFamily="34" charset="0"/>
              <a:buNone/>
            </a:pPr>
            <a:r>
              <a:rPr lang="zh-CN" altLang="en-US" sz="1400" b="1" dirty="0">
                <a:solidFill>
                  <a:schemeClr val="tx2"/>
                </a:solidFill>
                <a:uFillTx/>
                <a:latin typeface="微软雅黑" charset="0"/>
                <a:ea typeface="微软雅黑" pitchFamily="34" charset="-122"/>
                <a:sym typeface="Arial" pitchFamily="34" charset="0"/>
              </a:rPr>
              <a:t>细致严谨的研发团队</a:t>
            </a:r>
            <a:endParaRPr lang="zh-CN" altLang="en-US" sz="1400" b="1" dirty="0">
              <a:solidFill>
                <a:schemeClr val="tx2"/>
              </a:solidFill>
              <a:uFillTx/>
              <a:latin typeface="微软雅黑" charset="0"/>
              <a:ea typeface="微软雅黑" pitchFamily="34" charset="-122"/>
              <a:sym typeface="Arial" pitchFamily="34" charset="0"/>
            </a:endParaRPr>
          </a:p>
          <a:p>
            <a:pPr indent="0" eaLnBrk="1" hangingPunct="1">
              <a:lnSpc>
                <a:spcPct val="150000"/>
              </a:lnSpc>
              <a:buFont typeface="Arial" pitchFamily="34" charset="0"/>
              <a:buNone/>
            </a:pPr>
            <a:r>
              <a:rPr lang="zh-CN" altLang="en-US" sz="1400" b="1" dirty="0">
                <a:solidFill>
                  <a:schemeClr val="tx2"/>
                </a:solidFill>
                <a:uFillTx/>
                <a:latin typeface="微软雅黑" charset="0"/>
                <a:ea typeface="微软雅黑" pitchFamily="34" charset="-122"/>
                <a:sym typeface="Arial" pitchFamily="34" charset="0"/>
              </a:rPr>
              <a:t>民众认可信任的好口碑</a:t>
            </a:r>
            <a:endParaRPr lang="zh-CN" altLang="en-US" sz="1400" b="1" dirty="0">
              <a:solidFill>
                <a:schemeClr val="tx2"/>
              </a:solidFill>
              <a:uFillTx/>
              <a:latin typeface="微软雅黑" charset="0"/>
              <a:ea typeface="微软雅黑" pitchFamily="34" charset="-122"/>
              <a:sym typeface="Arial" pitchFamily="34" charset="0"/>
            </a:endParaRPr>
          </a:p>
          <a:p>
            <a:endParaRPr lang="zh-CN" altLang="en-US" sz="1400" dirty="0">
              <a:sym typeface="Arial" pitchFamily="34" charset="0"/>
            </a:endParaRPr>
          </a:p>
        </p:txBody>
      </p:sp>
      <p:sp>
        <p:nvSpPr>
          <p:cNvPr id="74" name="标题 1"/>
          <p:cNvSpPr txBox="1"/>
          <p:nvPr>
            <p:custDataLst>
              <p:tags r:id="rId12"/>
            </p:custDataLst>
          </p:nvPr>
        </p:nvSpPr>
        <p:spPr>
          <a:xfrm>
            <a:off x="3138802" y="4122382"/>
            <a:ext cx="314839" cy="870466"/>
          </a:xfrm>
          <a:prstGeom prst="rect">
            <a:avLst/>
          </a:prstGeom>
          <a:noFill/>
        </p:spPr>
        <p:txBody>
          <a:bodyPr wrap="square" rtlCol="0">
            <a:normAutofit fontScale="67500"/>
          </a:bodyPr>
          <a:lstStyle>
            <a:defPPr>
              <a:defRPr lang="zh-CN"/>
            </a:defPPr>
            <a:lvl1pPr>
              <a:lnSpc>
                <a:spcPct val="130000"/>
              </a:lnSpc>
              <a:defRPr sz="1200"/>
            </a:lvl1pPr>
          </a:lstStyle>
          <a:p>
            <a:r>
              <a:rPr lang="en-US" altLang="zh-CN" sz="4000" i="1" dirty="0">
                <a:solidFill>
                  <a:schemeClr val="accent3"/>
                </a:solidFill>
                <a:sym typeface="Arial" pitchFamily="34" charset="0"/>
              </a:rPr>
              <a:t>3</a:t>
            </a:r>
            <a:endParaRPr lang="zh-CN" altLang="en-US" sz="4000" i="1" dirty="0">
              <a:solidFill>
                <a:schemeClr val="accent3"/>
              </a:solidFill>
              <a:sym typeface="Arial" pitchFamily="34" charset="0"/>
            </a:endParaRPr>
          </a:p>
        </p:txBody>
      </p:sp>
      <p:cxnSp>
        <p:nvCxnSpPr>
          <p:cNvPr id="75" name="直接连接符 74"/>
          <p:cNvCxnSpPr/>
          <p:nvPr>
            <p:custDataLst>
              <p:tags r:id="rId13"/>
            </p:custDataLst>
          </p:nvPr>
        </p:nvCxnSpPr>
        <p:spPr>
          <a:xfrm>
            <a:off x="8776034" y="4712517"/>
            <a:ext cx="1764692"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矩形 75"/>
          <p:cNvSpPr/>
          <p:nvPr>
            <p:custDataLst>
              <p:tags r:id="rId14"/>
            </p:custDataLst>
          </p:nvPr>
        </p:nvSpPr>
        <p:spPr>
          <a:xfrm>
            <a:off x="7977394" y="4646948"/>
            <a:ext cx="1397693" cy="7357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zh-CN" altLang="en-US">
              <a:solidFill>
                <a:schemeClr val="accent2"/>
              </a:solidFill>
              <a:sym typeface="Arial" pitchFamily="34" charset="0"/>
            </a:endParaRPr>
          </a:p>
        </p:txBody>
      </p:sp>
      <p:sp>
        <p:nvSpPr>
          <p:cNvPr id="77" name="标题 1"/>
          <p:cNvSpPr txBox="1"/>
          <p:nvPr>
            <p:custDataLst>
              <p:tags r:id="rId15"/>
            </p:custDataLst>
          </p:nvPr>
        </p:nvSpPr>
        <p:spPr>
          <a:xfrm>
            <a:off x="7899392" y="4834293"/>
            <a:ext cx="2917669" cy="1261316"/>
          </a:xfrm>
          <a:prstGeom prst="rect">
            <a:avLst/>
          </a:prstGeom>
          <a:noFill/>
        </p:spPr>
        <p:txBody>
          <a:bodyPr wrap="square" rtlCol="0">
            <a:noAutofit/>
          </a:bodyPr>
          <a:lstStyle>
            <a:defPPr>
              <a:defRPr lang="zh-CN"/>
            </a:defPPr>
            <a:lvl1pPr>
              <a:lnSpc>
                <a:spcPct val="130000"/>
              </a:lnSpc>
              <a:defRPr sz="1200"/>
            </a:lvl1pPr>
          </a:lstStyle>
          <a:p>
            <a:pPr algn="l">
              <a:lnSpc>
                <a:spcPct val="150000"/>
              </a:lnSpc>
              <a:buFont typeface="Arial" pitchFamily="34" charset="0"/>
              <a:buNone/>
            </a:pPr>
            <a:r>
              <a:rPr lang="zh-CN" sz="1400" b="1">
                <a:solidFill>
                  <a:schemeClr val="tx2"/>
                </a:solidFill>
                <a:uFillTx/>
                <a:latin typeface="微软雅黑" charset="0"/>
                <a:ea typeface="微软雅黑" pitchFamily="34" charset="-122"/>
                <a:sym typeface="Arial" pitchFamily="34" charset="0"/>
              </a:rPr>
              <a:t>踏踏实实做慈善，</a:t>
            </a:r>
            <a:endParaRPr lang="zh-CN" sz="1400" b="1">
              <a:solidFill>
                <a:schemeClr val="tx2"/>
              </a:solidFill>
              <a:uFillTx/>
              <a:latin typeface="微软雅黑" charset="0"/>
              <a:ea typeface="微软雅黑" pitchFamily="34" charset="-122"/>
              <a:sym typeface="Arial" pitchFamily="34" charset="0"/>
            </a:endParaRPr>
          </a:p>
          <a:p>
            <a:pPr algn="l">
              <a:lnSpc>
                <a:spcPct val="150000"/>
              </a:lnSpc>
              <a:buFont typeface="Arial" pitchFamily="34" charset="0"/>
              <a:buNone/>
            </a:pPr>
            <a:r>
              <a:rPr lang="zh-CN" sz="1400" b="1">
                <a:solidFill>
                  <a:schemeClr val="tx2"/>
                </a:solidFill>
                <a:uFillTx/>
                <a:latin typeface="微软雅黑" charset="0"/>
                <a:ea typeface="微软雅黑" pitchFamily="34" charset="-122"/>
                <a:sym typeface="Arial" pitchFamily="34" charset="0"/>
              </a:rPr>
              <a:t>简简单单做好人，</a:t>
            </a:r>
            <a:endParaRPr lang="zh-CN" sz="1400" b="1">
              <a:solidFill>
                <a:schemeClr val="tx2"/>
              </a:solidFill>
              <a:uFillTx/>
              <a:latin typeface="微软雅黑" charset="0"/>
              <a:ea typeface="微软雅黑" pitchFamily="34" charset="-122"/>
              <a:sym typeface="Arial" pitchFamily="34" charset="0"/>
            </a:endParaRPr>
          </a:p>
          <a:p>
            <a:pPr algn="l">
              <a:lnSpc>
                <a:spcPct val="150000"/>
              </a:lnSpc>
              <a:buFont typeface="Arial" pitchFamily="34" charset="0"/>
              <a:buNone/>
            </a:pPr>
            <a:r>
              <a:rPr lang="zh-CN" sz="1400" b="1">
                <a:solidFill>
                  <a:schemeClr val="tx2"/>
                </a:solidFill>
                <a:uFillTx/>
                <a:latin typeface="微软雅黑" charset="0"/>
                <a:ea typeface="微软雅黑" pitchFamily="34" charset="-122"/>
                <a:sym typeface="Arial" pitchFamily="34" charset="0"/>
              </a:rPr>
              <a:t>我们拒绝</a:t>
            </a:r>
            <a:r>
              <a:rPr lang="en-US" altLang="zh-CN" sz="1400" b="1">
                <a:solidFill>
                  <a:schemeClr val="tx2"/>
                </a:solidFill>
                <a:uFillTx/>
                <a:latin typeface="微软雅黑" charset="0"/>
                <a:ea typeface="微软雅黑" pitchFamily="34" charset="-122"/>
                <a:sym typeface="Arial" pitchFamily="34" charset="0"/>
              </a:rPr>
              <a:t>“</a:t>
            </a:r>
            <a:r>
              <a:rPr lang="zh-CN" sz="1400" b="1">
                <a:solidFill>
                  <a:schemeClr val="tx2"/>
                </a:solidFill>
                <a:uFillTx/>
                <a:latin typeface="微软雅黑" charset="0"/>
                <a:ea typeface="微软雅黑" pitchFamily="34" charset="-122"/>
                <a:sym typeface="Arial" pitchFamily="34" charset="0"/>
              </a:rPr>
              <a:t>画大饼</a:t>
            </a:r>
            <a:r>
              <a:rPr lang="en-US" altLang="zh-CN" sz="1400" b="1">
                <a:solidFill>
                  <a:schemeClr val="tx2"/>
                </a:solidFill>
                <a:uFillTx/>
                <a:latin typeface="微软雅黑" charset="0"/>
                <a:ea typeface="微软雅黑" pitchFamily="34" charset="-122"/>
                <a:sym typeface="Arial" pitchFamily="34" charset="0"/>
              </a:rPr>
              <a:t>”</a:t>
            </a:r>
            <a:r>
              <a:rPr lang="zh-CN" altLang="en-US" sz="1400" b="1">
                <a:solidFill>
                  <a:schemeClr val="tx2"/>
                </a:solidFill>
                <a:uFillTx/>
                <a:latin typeface="微软雅黑" charset="0"/>
                <a:ea typeface="微软雅黑" pitchFamily="34" charset="-122"/>
                <a:sym typeface="Arial" pitchFamily="34" charset="0"/>
              </a:rPr>
              <a:t>。</a:t>
            </a:r>
            <a:endParaRPr lang="zh-CN" altLang="en-US" sz="1400" b="1">
              <a:solidFill>
                <a:schemeClr val="tx2"/>
              </a:solidFill>
              <a:uFillTx/>
              <a:latin typeface="微软雅黑" charset="0"/>
              <a:ea typeface="微软雅黑" pitchFamily="34" charset="-122"/>
              <a:sym typeface="Arial" pitchFamily="34" charset="0"/>
            </a:endParaRPr>
          </a:p>
          <a:p>
            <a:pPr algn="l">
              <a:buNone/>
            </a:pPr>
            <a:endParaRPr lang="zh-CN" altLang="en-US" sz="1400" dirty="0">
              <a:sym typeface="Arial" pitchFamily="34" charset="0"/>
            </a:endParaRPr>
          </a:p>
        </p:txBody>
      </p:sp>
      <p:sp>
        <p:nvSpPr>
          <p:cNvPr id="78" name="标题 1"/>
          <p:cNvSpPr txBox="1"/>
          <p:nvPr>
            <p:custDataLst>
              <p:tags r:id="rId16"/>
            </p:custDataLst>
          </p:nvPr>
        </p:nvSpPr>
        <p:spPr>
          <a:xfrm>
            <a:off x="7459142" y="4122382"/>
            <a:ext cx="314839" cy="870466"/>
          </a:xfrm>
          <a:prstGeom prst="rect">
            <a:avLst/>
          </a:prstGeom>
          <a:noFill/>
        </p:spPr>
        <p:txBody>
          <a:bodyPr wrap="square" rtlCol="0">
            <a:normAutofit fontScale="67500"/>
          </a:bodyPr>
          <a:lstStyle>
            <a:defPPr>
              <a:defRPr lang="zh-CN"/>
            </a:defPPr>
            <a:lvl1pPr>
              <a:lnSpc>
                <a:spcPct val="130000"/>
              </a:lnSpc>
              <a:defRPr sz="1200"/>
            </a:lvl1pPr>
          </a:lstStyle>
          <a:p>
            <a:r>
              <a:rPr lang="en-US" altLang="zh-CN" sz="4000" i="1" dirty="0">
                <a:solidFill>
                  <a:schemeClr val="accent4"/>
                </a:solidFill>
                <a:sym typeface="Arial" pitchFamily="34" charset="0"/>
              </a:rPr>
              <a:t>4</a:t>
            </a:r>
            <a:endParaRPr lang="zh-CN" altLang="en-US" sz="4000" i="1" dirty="0">
              <a:solidFill>
                <a:schemeClr val="accent4"/>
              </a:solidFill>
              <a:sym typeface="Arial" pitchFamily="34" charset="0"/>
            </a:endParaRPr>
          </a:p>
        </p:txBody>
      </p:sp>
      <p:sp>
        <p:nvSpPr>
          <p:cNvPr id="84" name="文本框 83"/>
          <p:cNvSpPr txBox="1"/>
          <p:nvPr/>
        </p:nvSpPr>
        <p:spPr>
          <a:xfrm>
            <a:off x="6303010" y="2167890"/>
            <a:ext cx="1216660" cy="365760"/>
          </a:xfrm>
          <a:prstGeom prst="rect">
            <a:avLst/>
          </a:prstGeom>
          <a:noFill/>
        </p:spPr>
        <p:txBody>
          <a:bodyPr wrap="square" rtlCol="0">
            <a:spAutoFit/>
          </a:bodyPr>
          <a:lstStyle/>
          <a:p>
            <a:r>
              <a:rPr lang="zh-CN" altLang="en-US">
                <a:solidFill>
                  <a:srgbClr val="374B5C"/>
                </a:solidFill>
              </a:rPr>
              <a:t>核心产品</a:t>
            </a:r>
            <a:endParaRPr lang="zh-CN" altLang="en-US">
              <a:solidFill>
                <a:srgbClr val="374B5C"/>
              </a:solidFill>
            </a:endParaRPr>
          </a:p>
        </p:txBody>
      </p:sp>
      <p:sp>
        <p:nvSpPr>
          <p:cNvPr id="85" name="文本框 84"/>
          <p:cNvSpPr txBox="1"/>
          <p:nvPr/>
        </p:nvSpPr>
        <p:spPr>
          <a:xfrm>
            <a:off x="1901825" y="2169160"/>
            <a:ext cx="1216660" cy="365760"/>
          </a:xfrm>
          <a:prstGeom prst="rect">
            <a:avLst/>
          </a:prstGeom>
          <a:noFill/>
        </p:spPr>
        <p:txBody>
          <a:bodyPr wrap="square" rtlCol="0">
            <a:spAutoFit/>
          </a:bodyPr>
          <a:lstStyle/>
          <a:p>
            <a:r>
              <a:rPr lang="zh-CN" altLang="en-US">
                <a:solidFill>
                  <a:srgbClr val="374B5C"/>
                </a:solidFill>
              </a:rPr>
              <a:t>团队愿景</a:t>
            </a:r>
            <a:endParaRPr lang="zh-CN" altLang="en-US">
              <a:solidFill>
                <a:srgbClr val="374B5C"/>
              </a:solidFill>
            </a:endParaRPr>
          </a:p>
        </p:txBody>
      </p:sp>
      <p:sp>
        <p:nvSpPr>
          <p:cNvPr id="86" name="文本框 85"/>
          <p:cNvSpPr txBox="1"/>
          <p:nvPr/>
        </p:nvSpPr>
        <p:spPr>
          <a:xfrm>
            <a:off x="3726815" y="4283710"/>
            <a:ext cx="1216660" cy="365760"/>
          </a:xfrm>
          <a:prstGeom prst="rect">
            <a:avLst/>
          </a:prstGeom>
          <a:noFill/>
        </p:spPr>
        <p:txBody>
          <a:bodyPr wrap="square" rtlCol="0">
            <a:spAutoFit/>
          </a:bodyPr>
          <a:lstStyle/>
          <a:p>
            <a:r>
              <a:rPr lang="zh-CN" altLang="en-US">
                <a:solidFill>
                  <a:srgbClr val="374B5C"/>
                </a:solidFill>
              </a:rPr>
              <a:t>竞争优势</a:t>
            </a:r>
            <a:endParaRPr lang="zh-CN" altLang="en-US">
              <a:solidFill>
                <a:srgbClr val="374B5C"/>
              </a:solidFill>
            </a:endParaRPr>
          </a:p>
        </p:txBody>
      </p:sp>
      <p:sp>
        <p:nvSpPr>
          <p:cNvPr id="87" name="文本框 86"/>
          <p:cNvSpPr txBox="1"/>
          <p:nvPr/>
        </p:nvSpPr>
        <p:spPr>
          <a:xfrm>
            <a:off x="8053070" y="4284980"/>
            <a:ext cx="1216660" cy="365760"/>
          </a:xfrm>
          <a:prstGeom prst="rect">
            <a:avLst/>
          </a:prstGeom>
          <a:noFill/>
        </p:spPr>
        <p:txBody>
          <a:bodyPr wrap="square" rtlCol="0">
            <a:spAutoFit/>
          </a:bodyPr>
          <a:lstStyle/>
          <a:p>
            <a:r>
              <a:rPr lang="zh-CN" altLang="en-US">
                <a:solidFill>
                  <a:srgbClr val="374B5C"/>
                </a:solidFill>
              </a:rPr>
              <a:t>发展规划</a:t>
            </a:r>
            <a:endParaRPr lang="zh-CN" altLang="en-US">
              <a:solidFill>
                <a:srgbClr val="374B5C"/>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图片2"/>
          <p:cNvPicPr>
            <a:picLocks noChangeAspect="1"/>
          </p:cNvPicPr>
          <p:nvPr/>
        </p:nvPicPr>
        <p:blipFill>
          <a:blip r:embed="rId1"/>
          <a:stretch>
            <a:fillRect/>
          </a:stretch>
        </p:blipFill>
        <p:spPr>
          <a:xfrm>
            <a:off x="-13970" y="-8890"/>
            <a:ext cx="12220575" cy="6877685"/>
          </a:xfrm>
          <a:prstGeom prst="rect">
            <a:avLst/>
          </a:prstGeom>
        </p:spPr>
      </p:pic>
      <p:pic>
        <p:nvPicPr>
          <p:cNvPr id="13" name="图片 12" descr="图片5"/>
          <p:cNvPicPr>
            <a:picLocks noChangeAspect="1"/>
          </p:cNvPicPr>
          <p:nvPr/>
        </p:nvPicPr>
        <p:blipFill>
          <a:blip r:embed="rId2"/>
          <a:stretch>
            <a:fillRect/>
          </a:stretch>
        </p:blipFill>
        <p:spPr>
          <a:xfrm>
            <a:off x="155575" y="151765"/>
            <a:ext cx="2885440" cy="685800"/>
          </a:xfrm>
          <a:prstGeom prst="rect">
            <a:avLst/>
          </a:prstGeom>
        </p:spPr>
      </p:pic>
      <p:sp>
        <p:nvSpPr>
          <p:cNvPr id="11" name="文本框 10"/>
          <p:cNvSpPr txBox="1"/>
          <p:nvPr/>
        </p:nvSpPr>
        <p:spPr>
          <a:xfrm>
            <a:off x="10418445" y="271145"/>
            <a:ext cx="1550670" cy="319405"/>
          </a:xfrm>
          <a:prstGeom prst="rect">
            <a:avLst/>
          </a:prstGeom>
          <a:noFill/>
          <a:ln w="9525">
            <a:noFill/>
            <a:miter/>
          </a:ln>
        </p:spPr>
        <p:txBody>
          <a:bodyPr wrap="none" anchor="t">
            <a:spAutoFit/>
          </a:bodyPr>
          <a:p>
            <a:pPr lvl="0" algn="l">
              <a:buFont typeface="Arial" pitchFamily="34" charset="0"/>
              <a:buNone/>
            </a:pPr>
            <a:r>
              <a:rPr lang="en-US" altLang="zh-CN" sz="1400" dirty="0">
                <a:solidFill>
                  <a:schemeClr val="bg1"/>
                </a:solidFill>
                <a:latin typeface="微软雅黑" charset="0"/>
                <a:ea typeface="微软雅黑" charset="0"/>
                <a:sym typeface="Calibri" pitchFamily="34" charset="0"/>
              </a:rPr>
              <a:t>www.1paper.org</a:t>
            </a:r>
            <a:endParaRPr lang="en-US" altLang="zh-CN" sz="1400" dirty="0">
              <a:solidFill>
                <a:schemeClr val="bg1"/>
              </a:solidFill>
              <a:latin typeface="微软雅黑" charset="0"/>
              <a:ea typeface="微软雅黑" charset="0"/>
              <a:sym typeface="Calibri" pitchFamily="34" charset="0"/>
            </a:endParaRPr>
          </a:p>
        </p:txBody>
      </p:sp>
      <p:sp>
        <p:nvSpPr>
          <p:cNvPr id="3" name="文本框 2"/>
          <p:cNvSpPr txBox="1"/>
          <p:nvPr/>
        </p:nvSpPr>
        <p:spPr>
          <a:xfrm>
            <a:off x="5429250" y="2832735"/>
            <a:ext cx="1706880" cy="701040"/>
          </a:xfrm>
          <a:prstGeom prst="rect">
            <a:avLst/>
          </a:prstGeom>
          <a:noFill/>
          <a:ln w="9525">
            <a:noFill/>
            <a:miter/>
          </a:ln>
        </p:spPr>
        <p:txBody>
          <a:bodyPr wrap="none" anchor="t">
            <a:spAutoFit/>
          </a:bodyPr>
          <a:p>
            <a:pPr lvl="0">
              <a:buFont typeface="Arial" pitchFamily="34" charset="0"/>
              <a:buNone/>
            </a:pPr>
            <a:r>
              <a:rPr lang="zh-CN" altLang="en-US" sz="4000" dirty="0">
                <a:solidFill>
                  <a:schemeClr val="bg1"/>
                </a:solidFill>
                <a:latin typeface="宋体" charset="0"/>
                <a:ea typeface="宋体" charset="0"/>
                <a:sym typeface="Calibri" pitchFamily="34" charset="0"/>
              </a:rPr>
              <a:t>演讲人</a:t>
            </a:r>
            <a:endParaRPr lang="zh-CN" altLang="en-US" sz="4000" dirty="0">
              <a:solidFill>
                <a:schemeClr val="bg1"/>
              </a:solidFill>
              <a:latin typeface="宋体" charset="0"/>
              <a:ea typeface="宋体" charset="0"/>
              <a:sym typeface="Calibri"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nvSpPr>
        <p:spPr>
          <a:xfrm>
            <a:off x="528320" y="895985"/>
            <a:ext cx="2485390" cy="6432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333333"/>
                </a:solidFill>
                <a:latin typeface="+mj-lt"/>
                <a:ea typeface="+mj-ea"/>
                <a:cs typeface="+mj-cs"/>
              </a:defRPr>
            </a:lvl1pPr>
          </a:lstStyle>
          <a:p>
            <a:pPr algn="l" fontAlgn="base"/>
            <a:r>
              <a:rPr lang="zh-CN" altLang="en-US" sz="2400" b="1" strike="noStrike" noProof="1">
                <a:solidFill>
                  <a:srgbClr val="FF3399"/>
                </a:solidFill>
                <a:latin typeface="微软雅黑" pitchFamily="34" charset="-122"/>
                <a:ea typeface="微软雅黑" pitchFamily="34" charset="-122"/>
                <a:sym typeface="+mn-ea"/>
              </a:rPr>
              <a:t>我们的人才理念</a:t>
            </a:r>
            <a:endParaRPr lang="zh-CN" altLang="en-US" sz="2400" b="1" strike="noStrike" noProof="1">
              <a:solidFill>
                <a:srgbClr val="FF3399"/>
              </a:solidFill>
              <a:effectLst>
                <a:outerShdw blurRad="38100" dist="38100" dir="2700000" algn="tl">
                  <a:srgbClr val="000000">
                    <a:alpha val="43137"/>
                  </a:srgbClr>
                </a:outerShdw>
              </a:effectLst>
              <a:latin typeface="微软雅黑" pitchFamily="34" charset="-122"/>
              <a:ea typeface="微软雅黑" pitchFamily="34" charset="-122"/>
              <a:cs typeface="+mn-cs"/>
              <a:sym typeface="+mn-ea"/>
            </a:endParaRPr>
          </a:p>
        </p:txBody>
      </p:sp>
      <p:pic>
        <p:nvPicPr>
          <p:cNvPr id="51203" name="Picture 6" descr="http://www.gzwjtj.com/Images/companyculture.jpg"/>
          <p:cNvPicPr>
            <a:picLocks noChangeAspect="1"/>
          </p:cNvPicPr>
          <p:nvPr/>
        </p:nvPicPr>
        <p:blipFill>
          <a:blip r:embed="rId1"/>
          <a:srcRect/>
          <a:stretch>
            <a:fillRect/>
          </a:stretch>
        </p:blipFill>
        <p:spPr>
          <a:xfrm>
            <a:off x="549203" y="2893790"/>
            <a:ext cx="5497932" cy="2357841"/>
          </a:xfrm>
          <a:prstGeom prst="rect">
            <a:avLst/>
          </a:prstGeom>
          <a:solidFill>
            <a:schemeClr val="tx1"/>
          </a:solidFill>
          <a:ln w="9525">
            <a:noFill/>
            <a:miter/>
          </a:ln>
        </p:spPr>
      </p:pic>
      <p:sp>
        <p:nvSpPr>
          <p:cNvPr id="51204" name="文本框 5"/>
          <p:cNvSpPr txBox="1"/>
          <p:nvPr/>
        </p:nvSpPr>
        <p:spPr>
          <a:xfrm>
            <a:off x="6411924" y="1728107"/>
            <a:ext cx="4697536" cy="3596640"/>
          </a:xfrm>
          <a:prstGeom prst="rect">
            <a:avLst/>
          </a:prstGeom>
          <a:noFill/>
          <a:ln w="9525">
            <a:noFill/>
            <a:miter/>
          </a:ln>
        </p:spPr>
        <p:txBody>
          <a:bodyPr wrap="square" anchor="t">
            <a:spAutoFit/>
          </a:bodyPr>
          <a:lstStyle/>
          <a:p>
            <a:pPr lvl="0"/>
            <a:r>
              <a:rPr lang="zh-CN" altLang="en-US" sz="1780" dirty="0">
                <a:solidFill>
                  <a:schemeClr val="tx2"/>
                </a:solidFill>
                <a:latin typeface="宋体" charset="0"/>
                <a:ea typeface="宋体" charset="0"/>
                <a:sym typeface="微软雅黑" pitchFamily="34" charset="-122"/>
              </a:rPr>
              <a:t>建立人才梯队建设管理体系，根据公司发展</a:t>
            </a:r>
            <a:r>
              <a:rPr lang="zh-CN" altLang="en-US" sz="1780" dirty="0">
                <a:solidFill>
                  <a:schemeClr val="tx2"/>
                </a:solidFill>
                <a:latin typeface="宋体" charset="0"/>
                <a:ea typeface="宋体" charset="0"/>
                <a:sym typeface="Arial" pitchFamily="34" charset="0"/>
              </a:rPr>
              <a:t>未雨绸缪地</a:t>
            </a:r>
            <a:r>
              <a:rPr lang="zh-CN" altLang="en-US" sz="1780" dirty="0">
                <a:solidFill>
                  <a:schemeClr val="tx2"/>
                </a:solidFill>
                <a:latin typeface="宋体" charset="0"/>
                <a:ea typeface="宋体" charset="0"/>
                <a:sym typeface="微软雅黑" pitchFamily="34" charset="-122"/>
              </a:rPr>
              <a:t>实行人才培养和选拔，</a:t>
            </a:r>
            <a:r>
              <a:rPr lang="zh-CN" altLang="en-US" sz="1780" dirty="0">
                <a:solidFill>
                  <a:schemeClr val="tx2"/>
                </a:solidFill>
                <a:latin typeface="宋体" charset="0"/>
                <a:ea typeface="宋体" charset="0"/>
                <a:sym typeface="Arial" pitchFamily="34" charset="0"/>
              </a:rPr>
              <a:t>为实践公司的愿景和目标提供坚实的人才保障。</a:t>
            </a:r>
            <a:endParaRPr lang="zh-CN" altLang="en-US" sz="1780" dirty="0">
              <a:solidFill>
                <a:schemeClr val="tx2"/>
              </a:solidFill>
              <a:latin typeface="宋体" charset="0"/>
              <a:ea typeface="宋体" charset="0"/>
              <a:sym typeface="Arial" pitchFamily="34" charset="0"/>
            </a:endParaRPr>
          </a:p>
          <a:p>
            <a:pPr lvl="0"/>
            <a:endParaRPr lang="zh-CN" altLang="en-US" sz="2030" dirty="0">
              <a:solidFill>
                <a:schemeClr val="tx2"/>
              </a:solidFill>
              <a:latin typeface="宋体" charset="0"/>
              <a:ea typeface="宋体" charset="0"/>
              <a:sym typeface="Arial" pitchFamily="34" charset="0"/>
            </a:endParaRPr>
          </a:p>
          <a:p>
            <a:pPr lvl="0"/>
            <a:r>
              <a:rPr lang="zh-CN" altLang="en-US" sz="1780" dirty="0">
                <a:solidFill>
                  <a:schemeClr val="tx2"/>
                </a:solidFill>
                <a:latin typeface="宋体" charset="0"/>
                <a:ea typeface="宋体" charset="0"/>
                <a:sym typeface="Arial" pitchFamily="34" charset="0"/>
              </a:rPr>
              <a:t>德才兼备的年轻人，任何公司都求之若渴，但在勒芒大家庭，我们更倾向于选拔品德优异、踏实肯学的年轻人，经过我们的悉心培养成为日后企业的骨干力量。</a:t>
            </a:r>
            <a:endParaRPr lang="zh-CN" altLang="en-US" sz="1780" dirty="0">
              <a:solidFill>
                <a:schemeClr val="tx2"/>
              </a:solidFill>
              <a:latin typeface="宋体" charset="0"/>
              <a:ea typeface="宋体" charset="0"/>
              <a:sym typeface="Arial" pitchFamily="34" charset="0"/>
            </a:endParaRPr>
          </a:p>
          <a:p>
            <a:pPr lvl="0"/>
            <a:endParaRPr lang="zh-CN" altLang="en-US" sz="2030" dirty="0">
              <a:solidFill>
                <a:schemeClr val="tx2"/>
              </a:solidFill>
              <a:latin typeface="宋体" charset="0"/>
              <a:ea typeface="宋体" charset="0"/>
              <a:sym typeface="Arial" pitchFamily="34" charset="0"/>
            </a:endParaRPr>
          </a:p>
          <a:p>
            <a:pPr lvl="0"/>
            <a:r>
              <a:rPr lang="zh-CN" altLang="en-US" sz="1780" dirty="0">
                <a:solidFill>
                  <a:schemeClr val="tx2"/>
                </a:solidFill>
                <a:latin typeface="宋体" charset="0"/>
                <a:ea typeface="宋体" charset="0"/>
                <a:sym typeface="Arial" pitchFamily="34" charset="0"/>
              </a:rPr>
              <a:t>我们尊重每一位员工的个性与需求，坚持全心全意依靠员工、让每一位员工分享企业发展成果。</a:t>
            </a:r>
            <a:endParaRPr lang="zh-CN" altLang="en-US" sz="1780" dirty="0">
              <a:solidFill>
                <a:schemeClr val="tx2"/>
              </a:solidFill>
              <a:latin typeface="宋体" charset="0"/>
              <a:ea typeface="宋体" charset="0"/>
              <a:sym typeface="Arial" pitchFamily="34" charset="0"/>
            </a:endParaRPr>
          </a:p>
          <a:p>
            <a:pPr lvl="0"/>
            <a:endParaRPr lang="zh-CN" altLang="en-US" sz="1145">
              <a:latin typeface="宋体" charset="0"/>
              <a:ea typeface="宋体"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nvSpPr>
        <p:spPr>
          <a:xfrm>
            <a:off x="499110" y="866140"/>
            <a:ext cx="2167890" cy="6432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333333"/>
                </a:solidFill>
                <a:latin typeface="+mj-lt"/>
                <a:ea typeface="+mj-ea"/>
                <a:cs typeface="+mj-cs"/>
              </a:defRPr>
            </a:lvl1pPr>
          </a:lstStyle>
          <a:p>
            <a:pPr algn="l" fontAlgn="base"/>
            <a:r>
              <a:rPr lang="zh-CN" altLang="en-US" sz="2400" b="1" strike="noStrike" noProof="1">
                <a:solidFill>
                  <a:srgbClr val="FF3399"/>
                </a:solidFill>
                <a:latin typeface="微软雅黑" pitchFamily="34" charset="-122"/>
                <a:ea typeface="微软雅黑" pitchFamily="34" charset="-122"/>
              </a:rPr>
              <a:t>运营团队特色</a:t>
            </a:r>
            <a:endParaRPr lang="zh-CN" altLang="en-US" sz="2400" b="1" strike="noStrike" noProof="1">
              <a:solidFill>
                <a:srgbClr val="FF3399"/>
              </a:solidFill>
              <a:effectLst>
                <a:outerShdw blurRad="38100" dist="38100" dir="2700000" algn="tl">
                  <a:srgbClr val="000000">
                    <a:alpha val="43137"/>
                  </a:srgbClr>
                </a:outerShdw>
              </a:effectLst>
              <a:latin typeface="微软雅黑" pitchFamily="34" charset="-122"/>
              <a:ea typeface="微软雅黑" pitchFamily="34" charset="-122"/>
              <a:cs typeface="+mn-cs"/>
            </a:endParaRPr>
          </a:p>
        </p:txBody>
      </p:sp>
      <p:pic>
        <p:nvPicPr>
          <p:cNvPr id="52227" name="图片 5"/>
          <p:cNvPicPr>
            <a:picLocks noChangeAspect="1"/>
          </p:cNvPicPr>
          <p:nvPr/>
        </p:nvPicPr>
        <p:blipFill>
          <a:blip r:embed="rId1"/>
          <a:stretch>
            <a:fillRect/>
          </a:stretch>
        </p:blipFill>
        <p:spPr>
          <a:xfrm>
            <a:off x="692220" y="2912271"/>
            <a:ext cx="3574563" cy="2529210"/>
          </a:xfrm>
          <a:prstGeom prst="rect">
            <a:avLst/>
          </a:prstGeom>
          <a:noFill/>
          <a:ln w="9525">
            <a:noFill/>
            <a:miter/>
          </a:ln>
        </p:spPr>
      </p:pic>
      <p:sp>
        <p:nvSpPr>
          <p:cNvPr id="7" name="文本框 6"/>
          <p:cNvSpPr txBox="1"/>
          <p:nvPr/>
        </p:nvSpPr>
        <p:spPr>
          <a:xfrm>
            <a:off x="5417982" y="2576589"/>
            <a:ext cx="6804371" cy="2625725"/>
          </a:xfrm>
          <a:prstGeom prst="rect">
            <a:avLst/>
          </a:prstGeom>
          <a:noFill/>
        </p:spPr>
        <p:txBody>
          <a:bodyPr wrap="square" rtlCol="0">
            <a:spAutoFit/>
          </a:bodyPr>
          <a:lstStyle/>
          <a:p>
            <a:pPr marL="457200" indent="-457200" fontAlgn="base">
              <a:lnSpc>
                <a:spcPct val="150000"/>
              </a:lnSpc>
              <a:buFont typeface="Wingdings" charset="0"/>
              <a:buChar char="l"/>
            </a:pPr>
            <a:r>
              <a:rPr lang="zh-CN" altLang="en-US" sz="1400" strike="noStrike" noProof="1">
                <a:solidFill>
                  <a:schemeClr val="tx2"/>
                </a:solidFill>
                <a:latin typeface="微软雅黑" charset="0"/>
                <a:ea typeface="微软雅黑" charset="0"/>
                <a:cs typeface="+mn-ea"/>
                <a:sym typeface="+mn-ea"/>
              </a:rPr>
              <a:t>当得了客服</a:t>
            </a:r>
            <a:endParaRPr lang="zh-CN" altLang="en-US" sz="1400" strike="noStrike" noProof="1">
              <a:solidFill>
                <a:schemeClr val="tx2"/>
              </a:solidFill>
              <a:latin typeface="微软雅黑" charset="0"/>
              <a:ea typeface="微软雅黑" charset="0"/>
            </a:endParaRPr>
          </a:p>
          <a:p>
            <a:pPr marL="457200" indent="-457200" fontAlgn="base">
              <a:lnSpc>
                <a:spcPct val="150000"/>
              </a:lnSpc>
              <a:buFont typeface="Wingdings" charset="0"/>
              <a:buChar char="l"/>
            </a:pPr>
            <a:r>
              <a:rPr lang="zh-CN" altLang="en-US" sz="1400" strike="noStrike" noProof="1">
                <a:solidFill>
                  <a:schemeClr val="tx2"/>
                </a:solidFill>
                <a:latin typeface="微软雅黑" charset="0"/>
                <a:ea typeface="微软雅黑" charset="0"/>
                <a:cs typeface="+mn-ea"/>
                <a:sym typeface="+mn-ea"/>
              </a:rPr>
              <a:t>整得了策划</a:t>
            </a:r>
            <a:endParaRPr lang="zh-CN" altLang="en-US" sz="1400" strike="noStrike" noProof="1">
              <a:solidFill>
                <a:schemeClr val="tx2"/>
              </a:solidFill>
              <a:latin typeface="微软雅黑" charset="0"/>
              <a:ea typeface="微软雅黑" charset="0"/>
            </a:endParaRPr>
          </a:p>
          <a:p>
            <a:pPr marL="457200" indent="-457200" fontAlgn="base">
              <a:lnSpc>
                <a:spcPct val="150000"/>
              </a:lnSpc>
              <a:buFont typeface="Wingdings" charset="0"/>
              <a:buChar char="l"/>
            </a:pPr>
            <a:r>
              <a:rPr lang="zh-CN" altLang="en-US" sz="1400" strike="noStrike" noProof="1">
                <a:solidFill>
                  <a:schemeClr val="tx2"/>
                </a:solidFill>
                <a:latin typeface="微软雅黑" charset="0"/>
                <a:ea typeface="微软雅黑" charset="0"/>
                <a:cs typeface="+mn-ea"/>
                <a:sym typeface="+mn-ea"/>
              </a:rPr>
              <a:t>做得了编辑</a:t>
            </a:r>
            <a:endParaRPr lang="zh-CN" altLang="en-US" sz="1400" strike="noStrike" noProof="1">
              <a:solidFill>
                <a:schemeClr val="tx2"/>
              </a:solidFill>
              <a:latin typeface="微软雅黑" charset="0"/>
              <a:ea typeface="微软雅黑" charset="0"/>
            </a:endParaRPr>
          </a:p>
          <a:p>
            <a:pPr marL="457200" indent="-457200" fontAlgn="base">
              <a:lnSpc>
                <a:spcPct val="150000"/>
              </a:lnSpc>
              <a:buFont typeface="Wingdings" charset="0"/>
              <a:buChar char="l"/>
            </a:pPr>
            <a:r>
              <a:rPr lang="zh-CN" altLang="en-US" sz="1400" strike="noStrike" noProof="1">
                <a:solidFill>
                  <a:schemeClr val="tx2"/>
                </a:solidFill>
                <a:latin typeface="微软雅黑" charset="0"/>
                <a:ea typeface="微软雅黑" charset="0"/>
                <a:cs typeface="+mn-ea"/>
                <a:sym typeface="+mn-ea"/>
              </a:rPr>
              <a:t>写得了代码（哇靠</a:t>
            </a:r>
            <a:r>
              <a:rPr lang="en-US" altLang="zh-CN" sz="1400" strike="noStrike" noProof="1">
                <a:solidFill>
                  <a:schemeClr val="tx2"/>
                </a:solidFill>
                <a:latin typeface="微软雅黑" charset="0"/>
                <a:ea typeface="微软雅黑" charset="0"/>
                <a:cs typeface="+mn-ea"/>
                <a:sym typeface="+mn-ea"/>
              </a:rPr>
              <a:t>~~~</a:t>
            </a:r>
            <a:r>
              <a:rPr lang="zh-CN" altLang="en-US" sz="1400" strike="noStrike" noProof="1">
                <a:solidFill>
                  <a:schemeClr val="tx2"/>
                </a:solidFill>
                <a:latin typeface="微软雅黑" charset="0"/>
                <a:ea typeface="微软雅黑" charset="0"/>
                <a:cs typeface="+mn-ea"/>
                <a:sym typeface="+mn-ea"/>
              </a:rPr>
              <a:t>）</a:t>
            </a:r>
            <a:endParaRPr lang="zh-CN" altLang="en-US" sz="1400" strike="noStrike" noProof="1">
              <a:solidFill>
                <a:schemeClr val="tx2"/>
              </a:solidFill>
              <a:latin typeface="微软雅黑" charset="0"/>
              <a:ea typeface="微软雅黑" charset="0"/>
            </a:endParaRPr>
          </a:p>
          <a:p>
            <a:pPr marL="457200" indent="-457200" fontAlgn="base">
              <a:lnSpc>
                <a:spcPct val="150000"/>
              </a:lnSpc>
              <a:buFont typeface="Wingdings" charset="0"/>
              <a:buChar char="l"/>
            </a:pPr>
            <a:r>
              <a:rPr lang="zh-CN" altLang="en-US" sz="1400" strike="noStrike" noProof="1">
                <a:solidFill>
                  <a:schemeClr val="tx2"/>
                </a:solidFill>
                <a:latin typeface="微软雅黑" charset="0"/>
                <a:ea typeface="微软雅黑" charset="0"/>
                <a:cs typeface="+mn-ea"/>
                <a:sym typeface="+mn-ea"/>
              </a:rPr>
              <a:t>听说个个拉出去都是产品经理</a:t>
            </a:r>
            <a:endParaRPr lang="zh-CN" altLang="en-US" sz="1400" strike="noStrike" noProof="1">
              <a:solidFill>
                <a:schemeClr val="tx2"/>
              </a:solidFill>
              <a:latin typeface="微软雅黑" charset="0"/>
              <a:ea typeface="微软雅黑" charset="0"/>
            </a:endParaRPr>
          </a:p>
          <a:p>
            <a:pPr fontAlgn="base">
              <a:buNone/>
            </a:pPr>
            <a:r>
              <a:rPr lang="zh-CN" altLang="en-US" sz="1145" strike="noStrike" noProof="1">
                <a:solidFill>
                  <a:schemeClr val="tx2"/>
                </a:solidFill>
                <a:latin typeface="微软雅黑" charset="0"/>
                <a:ea typeface="微软雅黑" charset="0"/>
                <a:cs typeface="+mn-ea"/>
                <a:sym typeface="+mn-ea"/>
              </a:rPr>
              <a:t>       </a:t>
            </a:r>
            <a:endParaRPr lang="zh-CN" altLang="en-US" sz="1145" strike="noStrike" noProof="1">
              <a:solidFill>
                <a:schemeClr val="tx2"/>
              </a:solidFill>
              <a:latin typeface="微软雅黑" charset="0"/>
              <a:ea typeface="微软雅黑" charset="0"/>
            </a:endParaRPr>
          </a:p>
          <a:p>
            <a:pPr fontAlgn="base">
              <a:buNone/>
            </a:pPr>
            <a:endParaRPr lang="zh-CN" altLang="en-US" sz="1145" strike="noStrike" noProof="1">
              <a:solidFill>
                <a:schemeClr val="tx2"/>
              </a:solidFill>
              <a:latin typeface="微软雅黑" charset="0"/>
              <a:ea typeface="微软雅黑" charset="0"/>
            </a:endParaRPr>
          </a:p>
          <a:p>
            <a:pPr fontAlgn="base">
              <a:buNone/>
            </a:pPr>
            <a:endParaRPr lang="zh-CN" altLang="en-US" sz="1145" strike="noStrike" noProof="1">
              <a:solidFill>
                <a:schemeClr val="tx2"/>
              </a:solidFill>
              <a:latin typeface="微软雅黑" charset="0"/>
              <a:ea typeface="微软雅黑" charset="0"/>
            </a:endParaRPr>
          </a:p>
          <a:p>
            <a:pPr fontAlgn="base">
              <a:buNone/>
            </a:pPr>
            <a:endParaRPr lang="zh-CN" altLang="en-US" sz="1145" strike="noStrike" noProof="1">
              <a:solidFill>
                <a:schemeClr val="tx2"/>
              </a:solidFill>
              <a:latin typeface="微软雅黑" charset="0"/>
              <a:ea typeface="微软雅黑" charset="0"/>
            </a:endParaRPr>
          </a:p>
          <a:p>
            <a:pPr fontAlgn="base">
              <a:buNone/>
            </a:pPr>
            <a:r>
              <a:rPr lang="zh-CN" altLang="en-US" sz="1145" strike="noStrike" noProof="1">
                <a:solidFill>
                  <a:schemeClr val="tx2"/>
                </a:solidFill>
                <a:latin typeface="微软雅黑" charset="0"/>
                <a:ea typeface="微软雅黑" charset="0"/>
                <a:cs typeface="+mn-ea"/>
                <a:sym typeface="+mn-ea"/>
              </a:rPr>
              <a:t>                  </a:t>
            </a:r>
            <a:r>
              <a:rPr lang="zh-CN" altLang="en-US" sz="1525" strike="noStrike" noProof="1">
                <a:solidFill>
                  <a:schemeClr val="tx2"/>
                </a:solidFill>
                <a:latin typeface="微软雅黑" charset="0"/>
                <a:ea typeface="微软雅黑" charset="0"/>
                <a:cs typeface="+mn-ea"/>
                <a:sym typeface="+mn-ea"/>
              </a:rPr>
              <a:t> 我们老板已哭晕在厕所（低调、低调，别说我告诉你的）</a:t>
            </a:r>
            <a:endParaRPr lang="zh-CN" altLang="en-US" sz="1525" strike="noStrike" noProof="1">
              <a:solidFill>
                <a:schemeClr val="tx2"/>
              </a:solidFill>
              <a:latin typeface="微软雅黑" charset="0"/>
              <a:ea typeface="微软雅黑" charset="0"/>
              <a:sym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nvSpPr>
        <p:spPr>
          <a:xfrm>
            <a:off x="537845" y="808990"/>
            <a:ext cx="2070100" cy="6432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333333"/>
                </a:solidFill>
                <a:latin typeface="+mj-lt"/>
                <a:ea typeface="+mj-ea"/>
                <a:cs typeface="+mj-cs"/>
              </a:defRPr>
            </a:lvl1pPr>
          </a:lstStyle>
          <a:p>
            <a:pPr algn="l" fontAlgn="base"/>
            <a:r>
              <a:rPr lang="zh-CN" altLang="en-US" sz="2400" b="1" strike="noStrike" noProof="1">
                <a:solidFill>
                  <a:srgbClr val="FF3399"/>
                </a:solidFill>
                <a:latin typeface="微软雅黑" pitchFamily="34" charset="-122"/>
                <a:ea typeface="微软雅黑" pitchFamily="34" charset="-122"/>
                <a:sym typeface="+mn-ea"/>
              </a:rPr>
              <a:t>研发团队特色</a:t>
            </a:r>
            <a:endParaRPr lang="zh-CN" altLang="en-US" sz="2400" b="1" strike="noStrike" noProof="1">
              <a:solidFill>
                <a:srgbClr val="FF3399"/>
              </a:solidFill>
              <a:effectLst>
                <a:outerShdw blurRad="38100" dist="38100" dir="2700000" algn="tl">
                  <a:srgbClr val="000000">
                    <a:alpha val="43137"/>
                  </a:srgbClr>
                </a:outerShdw>
              </a:effectLst>
              <a:latin typeface="微软雅黑" pitchFamily="34" charset="-122"/>
              <a:ea typeface="微软雅黑" pitchFamily="34" charset="-122"/>
              <a:cs typeface="+mn-cs"/>
              <a:sym typeface="+mn-ea"/>
            </a:endParaRPr>
          </a:p>
        </p:txBody>
      </p:sp>
      <p:pic>
        <p:nvPicPr>
          <p:cNvPr id="53251" name="图片 3"/>
          <p:cNvPicPr>
            <a:picLocks noChangeAspect="1"/>
          </p:cNvPicPr>
          <p:nvPr/>
        </p:nvPicPr>
        <p:blipFill>
          <a:blip r:embed="rId1"/>
          <a:stretch>
            <a:fillRect/>
          </a:stretch>
        </p:blipFill>
        <p:spPr>
          <a:xfrm>
            <a:off x="776897" y="2619935"/>
            <a:ext cx="3582628" cy="2455622"/>
          </a:xfrm>
          <a:prstGeom prst="rect">
            <a:avLst/>
          </a:prstGeom>
          <a:noFill/>
          <a:ln w="9525">
            <a:noFill/>
            <a:miter/>
          </a:ln>
        </p:spPr>
      </p:pic>
      <p:sp>
        <p:nvSpPr>
          <p:cNvPr id="6" name="文本框 5"/>
          <p:cNvSpPr txBox="1"/>
          <p:nvPr/>
        </p:nvSpPr>
        <p:spPr>
          <a:xfrm>
            <a:off x="5835317" y="2025183"/>
            <a:ext cx="4866890" cy="3078480"/>
          </a:xfrm>
          <a:prstGeom prst="rect">
            <a:avLst/>
          </a:prstGeom>
          <a:noFill/>
        </p:spPr>
        <p:txBody>
          <a:bodyPr wrap="square" rtlCol="0">
            <a:spAutoFit/>
          </a:bodyPr>
          <a:lstStyle/>
          <a:p>
            <a:pPr marL="457200" indent="-457200" algn="l" fontAlgn="base">
              <a:lnSpc>
                <a:spcPct val="150000"/>
              </a:lnSpc>
              <a:buFont typeface="Wingdings" charset="0"/>
              <a:buChar char="l"/>
            </a:pPr>
            <a:r>
              <a:rPr lang="zh-CN" altLang="en-US" sz="1400" strike="noStrike" noProof="1">
                <a:solidFill>
                  <a:schemeClr val="tx2"/>
                </a:solidFill>
                <a:latin typeface="微软雅黑" charset="0"/>
                <a:ea typeface="微软雅黑" charset="0"/>
                <a:cs typeface="+mn-ea"/>
                <a:sym typeface="+mn-ea"/>
              </a:rPr>
              <a:t>我们曾经是菜鸟，但现在是万能的</a:t>
            </a:r>
            <a:endParaRPr lang="zh-CN" altLang="en-US" sz="1400" strike="noStrike" noProof="1">
              <a:solidFill>
                <a:schemeClr val="tx2"/>
              </a:solidFill>
              <a:latin typeface="微软雅黑" charset="0"/>
              <a:ea typeface="微软雅黑" charset="0"/>
              <a:cs typeface="+mn-ea"/>
              <a:sym typeface="+mn-ea"/>
            </a:endParaRPr>
          </a:p>
          <a:p>
            <a:pPr marL="457200" indent="-457200" algn="l" fontAlgn="base">
              <a:lnSpc>
                <a:spcPct val="150000"/>
              </a:lnSpc>
              <a:buFont typeface="Wingdings" charset="0"/>
              <a:buChar char="l"/>
            </a:pPr>
            <a:r>
              <a:rPr lang="zh-CN" altLang="en-US" sz="1400" strike="noStrike" noProof="1">
                <a:solidFill>
                  <a:schemeClr val="tx2"/>
                </a:solidFill>
                <a:latin typeface="微软雅黑" charset="0"/>
                <a:ea typeface="微软雅黑" charset="0"/>
                <a:cs typeface="+mn-ea"/>
                <a:sym typeface="+mn-ea"/>
              </a:rPr>
              <a:t>我们是无所畏惧的</a:t>
            </a:r>
            <a:endParaRPr lang="zh-CN" altLang="en-US" sz="1400" strike="noStrike" noProof="1">
              <a:solidFill>
                <a:schemeClr val="tx2"/>
              </a:solidFill>
              <a:latin typeface="微软雅黑" charset="0"/>
              <a:ea typeface="微软雅黑" charset="0"/>
              <a:cs typeface="+mn-ea"/>
              <a:sym typeface="+mn-ea"/>
            </a:endParaRPr>
          </a:p>
          <a:p>
            <a:pPr marL="457200" indent="-457200" algn="l" fontAlgn="base">
              <a:lnSpc>
                <a:spcPct val="150000"/>
              </a:lnSpc>
              <a:buFont typeface="Wingdings" charset="0"/>
              <a:buChar char="l"/>
            </a:pPr>
            <a:r>
              <a:rPr lang="zh-CN" altLang="en-US" sz="1400" strike="noStrike" noProof="1">
                <a:solidFill>
                  <a:schemeClr val="tx2"/>
                </a:solidFill>
                <a:latin typeface="微软雅黑" charset="0"/>
                <a:ea typeface="微软雅黑" charset="0"/>
                <a:cs typeface="+mn-ea"/>
                <a:sym typeface="+mn-ea"/>
              </a:rPr>
              <a:t>我们是一个team</a:t>
            </a:r>
            <a:endParaRPr lang="zh-CN" altLang="en-US" sz="1400" strike="noStrike" noProof="1">
              <a:solidFill>
                <a:schemeClr val="tx2"/>
              </a:solidFill>
              <a:latin typeface="微软雅黑" charset="0"/>
              <a:ea typeface="微软雅黑" charset="0"/>
              <a:cs typeface="+mn-ea"/>
              <a:sym typeface="+mn-ea"/>
            </a:endParaRPr>
          </a:p>
          <a:p>
            <a:pPr marL="457200" indent="-457200" algn="l" fontAlgn="base">
              <a:lnSpc>
                <a:spcPct val="150000"/>
              </a:lnSpc>
              <a:buFont typeface="Wingdings" charset="0"/>
              <a:buChar char="l"/>
            </a:pPr>
            <a:r>
              <a:rPr lang="zh-CN" altLang="en-US" sz="1400" strike="noStrike" noProof="1">
                <a:solidFill>
                  <a:schemeClr val="tx2"/>
                </a:solidFill>
                <a:latin typeface="微软雅黑" charset="0"/>
                <a:ea typeface="微软雅黑" charset="0"/>
                <a:cs typeface="+mn-ea"/>
                <a:sym typeface="+mn-ea"/>
              </a:rPr>
              <a:t>我们是猴子请来的逗比！！！</a:t>
            </a:r>
            <a:endParaRPr lang="zh-CN" altLang="en-US" sz="1400" strike="noStrike" noProof="1">
              <a:solidFill>
                <a:schemeClr val="tx2"/>
              </a:solidFill>
              <a:latin typeface="微软雅黑" charset="0"/>
              <a:ea typeface="微软雅黑" charset="0"/>
              <a:cs typeface="+mn-ea"/>
              <a:sym typeface="+mn-ea"/>
            </a:endParaRPr>
          </a:p>
          <a:p>
            <a:pPr marL="457200" indent="-457200" algn="l" fontAlgn="base">
              <a:lnSpc>
                <a:spcPct val="150000"/>
              </a:lnSpc>
            </a:pPr>
            <a:endParaRPr lang="zh-CN" altLang="en-US" sz="1400" strike="noStrike" noProof="1">
              <a:solidFill>
                <a:schemeClr val="tx2"/>
              </a:solidFill>
              <a:latin typeface="微软雅黑" charset="0"/>
              <a:ea typeface="微软雅黑" charset="0"/>
              <a:cs typeface="+mn-ea"/>
              <a:sym typeface="+mn-ea"/>
            </a:endParaRPr>
          </a:p>
          <a:p>
            <a:pPr marL="457200" indent="-457200" algn="l" fontAlgn="base">
              <a:lnSpc>
                <a:spcPct val="150000"/>
              </a:lnSpc>
            </a:pPr>
            <a:endParaRPr lang="zh-CN" altLang="en-US" sz="1400" strike="noStrike" noProof="1">
              <a:solidFill>
                <a:schemeClr val="tx2"/>
              </a:solidFill>
              <a:latin typeface="微软雅黑" charset="0"/>
              <a:ea typeface="微软雅黑" charset="0"/>
              <a:cs typeface="+mn-ea"/>
              <a:sym typeface="+mn-ea"/>
            </a:endParaRPr>
          </a:p>
          <a:p>
            <a:pPr marL="457200" indent="-457200" algn="r" fontAlgn="base">
              <a:lnSpc>
                <a:spcPct val="150000"/>
              </a:lnSpc>
              <a:buNone/>
            </a:pPr>
            <a:r>
              <a:rPr lang="zh-CN" altLang="en-US" sz="1400" strike="noStrike" noProof="1">
                <a:solidFill>
                  <a:schemeClr val="tx2"/>
                </a:solidFill>
                <a:latin typeface="微软雅黑" charset="0"/>
                <a:ea typeface="微软雅黑" charset="0"/>
                <a:cs typeface="+mn-ea"/>
                <a:sym typeface="+mn-ea"/>
              </a:rPr>
              <a:t>                                                            老板说理科生不是</a:t>
            </a:r>
            <a:endParaRPr lang="zh-CN" altLang="en-US" sz="1400" strike="noStrike" noProof="1">
              <a:solidFill>
                <a:schemeClr val="tx2"/>
              </a:solidFill>
              <a:latin typeface="微软雅黑" charset="0"/>
              <a:ea typeface="微软雅黑" charset="0"/>
              <a:cs typeface="+mn-ea"/>
              <a:sym typeface="+mn-ea"/>
            </a:endParaRPr>
          </a:p>
          <a:p>
            <a:pPr marL="457200" indent="-457200" algn="r" fontAlgn="base">
              <a:lnSpc>
                <a:spcPct val="150000"/>
              </a:lnSpc>
              <a:buNone/>
            </a:pPr>
            <a:r>
              <a:rPr lang="zh-CN" altLang="en-US" sz="1400" strike="noStrike" noProof="1">
                <a:solidFill>
                  <a:schemeClr val="tx2"/>
                </a:solidFill>
                <a:latin typeface="微软雅黑" charset="0"/>
                <a:ea typeface="微软雅黑" charset="0"/>
                <a:cs typeface="+mn-ea"/>
                <a:sym typeface="+mn-ea"/>
              </a:rPr>
              <a:t>无趣的小盆友</a:t>
            </a:r>
            <a:endParaRPr lang="zh-CN" altLang="en-US" sz="1400" strike="noStrike" noProof="1">
              <a:solidFill>
                <a:schemeClr val="tx2"/>
              </a:solidFill>
              <a:latin typeface="微软雅黑" charset="0"/>
              <a:ea typeface="微软雅黑" charset="0"/>
              <a:cs typeface="+mn-ea"/>
              <a:sym typeface="+mn-ea"/>
            </a:endParaRPr>
          </a:p>
          <a:p>
            <a:pPr fontAlgn="base"/>
            <a:endParaRPr lang="zh-CN" altLang="en-US" sz="1400" strike="noStrike" noProof="1">
              <a:solidFill>
                <a:schemeClr val="tx2"/>
              </a:solidFill>
            </a:endParaRPr>
          </a:p>
          <a:p>
            <a:pPr fontAlgn="base"/>
            <a:endParaRPr lang="zh-CN" altLang="en-US" sz="1400" strike="noStrike" noProof="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nvSpPr>
        <p:spPr>
          <a:xfrm>
            <a:off x="451485" y="915035"/>
            <a:ext cx="2021840" cy="643255"/>
          </a:xfrm>
          <a:prstGeom prst="rect">
            <a:avLst/>
          </a:prstGeom>
        </p:spPr>
        <p:txBody>
          <a:bodyPr vert="horz" lIns="58063" tIns="29031" rIns="58063" bIns="29031" rtlCol="0" anchor="ctr">
            <a:normAutofit/>
          </a:bodyPr>
          <a:lstStyle>
            <a:lvl1pPr algn="l" defTabSz="914400" rtl="0" eaLnBrk="1" latinLnBrk="0" hangingPunct="1">
              <a:lnSpc>
                <a:spcPct val="90000"/>
              </a:lnSpc>
              <a:spcBef>
                <a:spcPct val="0"/>
              </a:spcBef>
              <a:buNone/>
              <a:defRPr sz="3600" kern="1200">
                <a:solidFill>
                  <a:srgbClr val="333333"/>
                </a:solidFill>
                <a:latin typeface="+mj-lt"/>
                <a:ea typeface="+mj-ea"/>
                <a:cs typeface="+mj-cs"/>
              </a:defRPr>
            </a:lvl1pPr>
          </a:lstStyle>
          <a:p>
            <a:pPr fontAlgn="auto"/>
            <a:r>
              <a:rPr lang="zh-CN" altLang="en-US" sz="2400" b="1" strike="noStrike" noProof="1">
                <a:solidFill>
                  <a:srgbClr val="FF3399"/>
                </a:solidFill>
                <a:effectLst/>
                <a:latin typeface="微软雅黑" pitchFamily="34" charset="-122"/>
                <a:ea typeface="微软雅黑" pitchFamily="34" charset="-122"/>
                <a:cs typeface="+mn-cs"/>
              </a:rPr>
              <a:t>商务团队特色</a:t>
            </a:r>
            <a:endParaRPr lang="zh-CN" altLang="en-US" sz="2400" b="1" strike="noStrike" noProof="1">
              <a:solidFill>
                <a:srgbClr val="FF3399"/>
              </a:solidFill>
              <a:effectLst/>
              <a:latin typeface="微软雅黑" pitchFamily="34" charset="-122"/>
              <a:ea typeface="微软雅黑" pitchFamily="34" charset="-122"/>
              <a:cs typeface="+mn-cs"/>
            </a:endParaRPr>
          </a:p>
        </p:txBody>
      </p:sp>
      <p:pic>
        <p:nvPicPr>
          <p:cNvPr id="54276" name="图片 5"/>
          <p:cNvPicPr>
            <a:picLocks noChangeAspect="1"/>
          </p:cNvPicPr>
          <p:nvPr/>
        </p:nvPicPr>
        <p:blipFill>
          <a:blip r:embed="rId1"/>
          <a:stretch>
            <a:fillRect/>
          </a:stretch>
        </p:blipFill>
        <p:spPr>
          <a:xfrm>
            <a:off x="843428" y="2311471"/>
            <a:ext cx="3954600" cy="2968722"/>
          </a:xfrm>
          <a:prstGeom prst="rect">
            <a:avLst/>
          </a:prstGeom>
          <a:noFill/>
          <a:ln w="9525">
            <a:noFill/>
            <a:miter/>
          </a:ln>
        </p:spPr>
      </p:pic>
      <p:sp>
        <p:nvSpPr>
          <p:cNvPr id="6" name="文本框 5"/>
          <p:cNvSpPr txBox="1"/>
          <p:nvPr/>
        </p:nvSpPr>
        <p:spPr>
          <a:xfrm>
            <a:off x="5371132" y="2217588"/>
            <a:ext cx="4866890" cy="2320290"/>
          </a:xfrm>
          <a:prstGeom prst="rect">
            <a:avLst/>
          </a:prstGeom>
          <a:noFill/>
        </p:spPr>
        <p:txBody>
          <a:bodyPr wrap="square" rtlCol="0">
            <a:spAutoFit/>
          </a:bodyPr>
          <a:lstStyle/>
          <a:p>
            <a:pPr marL="457200" indent="-457200" algn="l" fontAlgn="base">
              <a:lnSpc>
                <a:spcPct val="150000"/>
              </a:lnSpc>
              <a:buFont typeface="Wingdings" charset="0"/>
              <a:buChar char="l"/>
            </a:pPr>
            <a:r>
              <a:rPr lang="zh-CN" altLang="en-US" sz="1400" strike="noStrike" noProof="1">
                <a:solidFill>
                  <a:schemeClr val="tx2"/>
                </a:solidFill>
                <a:latin typeface="微软雅黑" charset="0"/>
                <a:ea typeface="微软雅黑" charset="0"/>
                <a:cs typeface="+mn-ea"/>
                <a:sym typeface="+mn-ea"/>
              </a:rPr>
              <a:t>我们不拼爹</a:t>
            </a:r>
            <a:endParaRPr lang="en-US" altLang="zh-CN" sz="1400" strike="noStrike" noProof="1">
              <a:solidFill>
                <a:schemeClr val="tx2"/>
              </a:solidFill>
              <a:latin typeface="微软雅黑" charset="0"/>
              <a:ea typeface="微软雅黑" charset="0"/>
              <a:cs typeface="+mn-ea"/>
              <a:sym typeface="+mn-ea"/>
            </a:endParaRPr>
          </a:p>
          <a:p>
            <a:pPr marL="457200" indent="-457200" algn="l" fontAlgn="base">
              <a:lnSpc>
                <a:spcPct val="150000"/>
              </a:lnSpc>
              <a:buFont typeface="Wingdings" charset="0"/>
              <a:buChar char="l"/>
            </a:pPr>
            <a:r>
              <a:rPr lang="zh-CN" altLang="en-US" sz="1400" strike="noStrike" noProof="1">
                <a:solidFill>
                  <a:schemeClr val="tx2"/>
                </a:solidFill>
                <a:latin typeface="微软雅黑" charset="0"/>
                <a:ea typeface="微软雅黑" charset="0"/>
                <a:cs typeface="+mn-ea"/>
                <a:sym typeface="+mn-ea"/>
              </a:rPr>
              <a:t>我们拼自己</a:t>
            </a:r>
            <a:endParaRPr lang="zh-CN" altLang="en-US" sz="1400" strike="noStrike" noProof="1">
              <a:solidFill>
                <a:schemeClr val="tx2"/>
              </a:solidFill>
              <a:latin typeface="微软雅黑" charset="0"/>
              <a:ea typeface="微软雅黑" charset="0"/>
              <a:cs typeface="+mn-ea"/>
              <a:sym typeface="+mn-ea"/>
            </a:endParaRPr>
          </a:p>
          <a:p>
            <a:pPr marL="457200" indent="-457200" algn="l" fontAlgn="base">
              <a:lnSpc>
                <a:spcPct val="150000"/>
              </a:lnSpc>
              <a:buFont typeface="Wingdings" charset="0"/>
              <a:buChar char="l"/>
            </a:pPr>
            <a:r>
              <a:rPr lang="zh-CN" altLang="en-US" sz="1400" strike="noStrike" noProof="1">
                <a:solidFill>
                  <a:schemeClr val="tx2"/>
                </a:solidFill>
                <a:latin typeface="微软雅黑" charset="0"/>
                <a:ea typeface="微软雅黑" charset="0"/>
                <a:cs typeface="+mn-ea"/>
                <a:sym typeface="+mn-ea"/>
              </a:rPr>
              <a:t>我们拼团队</a:t>
            </a:r>
            <a:endParaRPr lang="zh-CN" altLang="en-US" sz="1400" strike="noStrike" noProof="1">
              <a:solidFill>
                <a:schemeClr val="tx2"/>
              </a:solidFill>
              <a:latin typeface="微软雅黑" charset="0"/>
              <a:ea typeface="微软雅黑" charset="0"/>
              <a:cs typeface="+mn-ea"/>
              <a:sym typeface="+mn-ea"/>
            </a:endParaRPr>
          </a:p>
          <a:p>
            <a:pPr marL="457200" indent="-457200" algn="l" fontAlgn="base">
              <a:lnSpc>
                <a:spcPct val="150000"/>
              </a:lnSpc>
              <a:buFont typeface="Wingdings" charset="0"/>
              <a:buChar char="l"/>
            </a:pPr>
            <a:r>
              <a:rPr lang="zh-CN" altLang="en-US" sz="1400" strike="noStrike" noProof="1">
                <a:solidFill>
                  <a:schemeClr val="tx2"/>
                </a:solidFill>
                <a:latin typeface="微软雅黑" charset="0"/>
                <a:ea typeface="微软雅黑" charset="0"/>
                <a:cs typeface="+mn-ea"/>
                <a:sym typeface="+mn-ea"/>
              </a:rPr>
              <a:t>我们拼胆识</a:t>
            </a:r>
            <a:endParaRPr lang="zh-CN" altLang="en-US" sz="1400" strike="noStrike" noProof="1">
              <a:solidFill>
                <a:schemeClr val="tx2"/>
              </a:solidFill>
              <a:latin typeface="微软雅黑" charset="0"/>
              <a:ea typeface="微软雅黑" charset="0"/>
              <a:cs typeface="+mn-ea"/>
              <a:sym typeface="+mn-ea"/>
            </a:endParaRPr>
          </a:p>
          <a:p>
            <a:pPr marL="457200" indent="-457200" algn="l" fontAlgn="base">
              <a:lnSpc>
                <a:spcPct val="150000"/>
              </a:lnSpc>
              <a:buFont typeface="Wingdings" charset="0"/>
              <a:buChar char="l"/>
            </a:pPr>
            <a:r>
              <a:rPr lang="zh-CN" altLang="en-US" sz="1400" strike="noStrike" noProof="1">
                <a:solidFill>
                  <a:schemeClr val="tx2"/>
                </a:solidFill>
                <a:latin typeface="微软雅黑" charset="0"/>
                <a:ea typeface="微软雅黑" charset="0"/>
                <a:cs typeface="+mn-ea"/>
                <a:sym typeface="+mn-ea"/>
              </a:rPr>
              <a:t>我们打土豪，分田地！</a:t>
            </a:r>
            <a:endParaRPr lang="zh-CN" altLang="en-US" sz="1400" strike="noStrike" noProof="1">
              <a:solidFill>
                <a:schemeClr val="tx2"/>
              </a:solidFill>
              <a:latin typeface="微软雅黑" charset="0"/>
              <a:ea typeface="微软雅黑" charset="0"/>
              <a:cs typeface="+mn-ea"/>
              <a:sym typeface="+mn-ea"/>
            </a:endParaRPr>
          </a:p>
          <a:p>
            <a:pPr marL="457200" indent="-457200" algn="l" fontAlgn="base">
              <a:lnSpc>
                <a:spcPct val="150000"/>
              </a:lnSpc>
            </a:pPr>
            <a:endParaRPr lang="zh-CN" altLang="en-US" sz="1145" strike="noStrike" noProof="1">
              <a:solidFill>
                <a:schemeClr val="tx2"/>
              </a:solidFill>
              <a:latin typeface="微软雅黑" charset="0"/>
              <a:ea typeface="微软雅黑" charset="0"/>
              <a:cs typeface="+mn-ea"/>
              <a:sym typeface="+mn-ea"/>
            </a:endParaRPr>
          </a:p>
          <a:p>
            <a:pPr marL="457200" indent="-457200" algn="r" fontAlgn="base">
              <a:lnSpc>
                <a:spcPct val="150000"/>
              </a:lnSpc>
              <a:buNone/>
            </a:pPr>
            <a:r>
              <a:rPr lang="zh-CN" altLang="en-US" sz="1145" strike="noStrike" noProof="1">
                <a:solidFill>
                  <a:schemeClr val="tx2"/>
                </a:solidFill>
                <a:latin typeface="微软雅黑" charset="0"/>
                <a:ea typeface="微软雅黑" charset="0"/>
                <a:cs typeface="+mn-ea"/>
                <a:sym typeface="+mn-ea"/>
              </a:rPr>
              <a:t>                                                                           </a:t>
            </a:r>
            <a:r>
              <a:rPr lang="zh-CN" altLang="en-US" sz="1600" strike="noStrike" noProof="1">
                <a:solidFill>
                  <a:schemeClr val="tx2"/>
                </a:solidFill>
                <a:latin typeface="微软雅黑" charset="0"/>
                <a:ea typeface="微软雅黑" charset="0"/>
                <a:cs typeface="+mn-ea"/>
                <a:sym typeface="+mn-ea"/>
              </a:rPr>
              <a:t>咦？老板呢？</a:t>
            </a:r>
            <a:endParaRPr lang="zh-CN" altLang="en-US" sz="1600" strike="noStrike" noProof="1"/>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nvSpPr>
        <p:spPr>
          <a:xfrm>
            <a:off x="344805" y="866775"/>
            <a:ext cx="2369820" cy="643255"/>
          </a:xfrm>
          <a:prstGeom prst="rect">
            <a:avLst/>
          </a:prstGeom>
        </p:spPr>
        <p:txBody>
          <a:bodyPr vert="horz" lIns="58063" tIns="29031" rIns="58063" bIns="29031" rtlCol="0" anchor="ctr">
            <a:normAutofit/>
          </a:bodyPr>
          <a:lstStyle>
            <a:lvl1pPr algn="l" defTabSz="914400" rtl="0" eaLnBrk="1" latinLnBrk="0" hangingPunct="1">
              <a:lnSpc>
                <a:spcPct val="90000"/>
              </a:lnSpc>
              <a:spcBef>
                <a:spcPct val="0"/>
              </a:spcBef>
              <a:buNone/>
              <a:defRPr sz="3600" kern="1200">
                <a:solidFill>
                  <a:srgbClr val="333333"/>
                </a:solidFill>
                <a:latin typeface="+mj-lt"/>
                <a:ea typeface="+mj-ea"/>
                <a:cs typeface="+mj-cs"/>
              </a:defRPr>
            </a:lvl1pPr>
          </a:lstStyle>
          <a:p>
            <a:pPr fontAlgn="auto"/>
            <a:r>
              <a:rPr lang="zh-CN" altLang="en-US" sz="2400" b="1" strike="noStrike" noProof="1">
                <a:solidFill>
                  <a:srgbClr val="FF3399"/>
                </a:solidFill>
                <a:effectLst/>
                <a:latin typeface="微软雅黑" pitchFamily="34" charset="-122"/>
                <a:ea typeface="微软雅黑" pitchFamily="34" charset="-122"/>
                <a:cs typeface="+mn-cs"/>
              </a:rPr>
              <a:t>我们的办公环境</a:t>
            </a:r>
            <a:endParaRPr lang="zh-CN" altLang="en-US" sz="2400" b="1" strike="noStrike" noProof="1">
              <a:solidFill>
                <a:srgbClr val="FF3399"/>
              </a:solidFill>
              <a:effectLst/>
              <a:latin typeface="微软雅黑" pitchFamily="34" charset="-122"/>
              <a:ea typeface="微软雅黑" pitchFamily="34" charset="-122"/>
              <a:cs typeface="+mn-cs"/>
            </a:endParaRPr>
          </a:p>
        </p:txBody>
      </p:sp>
      <p:sp>
        <p:nvSpPr>
          <p:cNvPr id="5" name="内容占位符 4"/>
          <p:cNvSpPr>
            <a:spLocks noGrp="1"/>
          </p:cNvSpPr>
          <p:nvPr/>
        </p:nvSpPr>
        <p:spPr>
          <a:xfrm>
            <a:off x="5250645" y="4326518"/>
            <a:ext cx="6087645" cy="1982845"/>
          </a:xfrm>
          <a:prstGeom prst="rect">
            <a:avLst/>
          </a:prstGeom>
          <a:solidFill>
            <a:schemeClr val="tx1"/>
          </a:solidFill>
        </p:spPr>
        <p:txBody>
          <a:bodyPr vert="horz" lIns="58063" tIns="29031" rIns="58063" bIns="29031" rtlCol="0" anchor="ctr" anchorCtr="0">
            <a:noAutofit/>
          </a:bodyPr>
          <a:lstStyle>
            <a:lvl1pPr marL="0" indent="0" algn="l" defTabSz="914400" rtl="0" eaLnBrk="1" latinLnBrk="0" hangingPunct="1">
              <a:spcBef>
                <a:spcPts val="0"/>
              </a:spcBef>
              <a:buFont typeface="Arial" pitchFamily="34" charset="0"/>
              <a:buChar char="•"/>
              <a:defRPr sz="2400" kern="1200">
                <a:solidFill>
                  <a:schemeClr val="tx1"/>
                </a:solidFill>
                <a:latin typeface="+mn-lt"/>
                <a:ea typeface="+mn-ea"/>
                <a:cs typeface="+mn-cs"/>
              </a:defRPr>
            </a:lvl1pPr>
            <a:lvl2pPr marL="612775" indent="-342900" algn="l" defTabSz="-635" rtl="0" eaLnBrk="1" latinLnBrk="0" hangingPunct="1">
              <a:spcBef>
                <a:spcPts val="500"/>
              </a:spcBef>
              <a:buFont typeface="Arial" pitchFamily="34" charset="0"/>
              <a:buChar char="•"/>
              <a:defRPr sz="2000" kern="1200">
                <a:solidFill>
                  <a:schemeClr val="tx1"/>
                </a:solidFill>
                <a:latin typeface="+mn-lt"/>
                <a:ea typeface="+mn-ea"/>
                <a:cs typeface="+mn-cs"/>
              </a:defRPr>
            </a:lvl2pPr>
            <a:lvl3pPr marL="1200150" indent="-285750" algn="l" defTabSz="914400" rtl="0" eaLnBrk="1" latinLnBrk="0" hangingPunct="1">
              <a:spcBef>
                <a:spcPts val="500"/>
              </a:spcBef>
              <a:buFont typeface="Arial" pitchFamily="34" charset="0"/>
              <a:buChar char="•"/>
              <a:defRPr sz="1800" kern="1200">
                <a:solidFill>
                  <a:schemeClr val="tx1"/>
                </a:solidFill>
                <a:latin typeface="+mn-lt"/>
                <a:ea typeface="+mn-ea"/>
                <a:cs typeface="+mn-cs"/>
              </a:defRPr>
            </a:lvl3pPr>
            <a:lvl4pPr marL="1657350" indent="-285750" algn="l" defTabSz="914400" rtl="0" eaLnBrk="1" latinLnBrk="0" hangingPunct="1">
              <a:spcBef>
                <a:spcPts val="500"/>
              </a:spcBef>
              <a:buFont typeface="Arial" pitchFamily="34" charset="0"/>
              <a:buChar char="•"/>
              <a:defRPr sz="1800" kern="1200">
                <a:solidFill>
                  <a:schemeClr val="tx1"/>
                </a:solidFill>
                <a:latin typeface="+mn-lt"/>
                <a:ea typeface="+mn-ea"/>
                <a:cs typeface="+mn-cs"/>
              </a:defRPr>
            </a:lvl4pPr>
            <a:lvl5pPr marL="2114550" indent="-285750" algn="l" defTabSz="914400" rtl="0" eaLnBrk="1" latinLnBrk="0" hangingPunct="1">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a:lstStyle>
          <a:p>
            <a:pPr fontAlgn="auto"/>
            <a:r>
              <a:rPr lang="zh-CN" altLang="en-US" sz="1800" strike="noStrike" noProof="1">
                <a:solidFill>
                  <a:schemeClr val="tx2"/>
                </a:solidFill>
                <a:sym typeface="+mn-ea"/>
              </a:rPr>
              <a:t>我们在颜值爆表的杭州</a:t>
            </a:r>
            <a:endParaRPr lang="zh-CN" altLang="en-US" sz="1800" strike="noStrike" noProof="1">
              <a:solidFill>
                <a:schemeClr val="tx2"/>
              </a:solidFill>
              <a:sym typeface="+mn-ea"/>
            </a:endParaRPr>
          </a:p>
          <a:p>
            <a:pPr fontAlgn="auto"/>
            <a:r>
              <a:rPr lang="zh-CN" altLang="en-US" sz="1800" strike="noStrike" noProof="1">
                <a:solidFill>
                  <a:schemeClr val="tx2"/>
                </a:solidFill>
                <a:sym typeface="+mn-ea"/>
              </a:rPr>
              <a:t>有高端霸气的写字楼</a:t>
            </a:r>
            <a:endParaRPr lang="zh-CN" altLang="en-US" sz="1800" strike="noStrike" noProof="1">
              <a:solidFill>
                <a:schemeClr val="tx2"/>
              </a:solidFill>
              <a:sym typeface="+mn-ea"/>
            </a:endParaRPr>
          </a:p>
          <a:p>
            <a:pPr fontAlgn="auto"/>
            <a:r>
              <a:rPr lang="zh-CN" altLang="en-US" sz="1800" strike="noStrike" noProof="1">
                <a:solidFill>
                  <a:schemeClr val="tx2"/>
                </a:solidFill>
                <a:sym typeface="+mn-ea"/>
              </a:rPr>
              <a:t>有和别人家一样的格子间</a:t>
            </a:r>
            <a:endParaRPr lang="zh-CN" altLang="en-US" sz="1800" strike="noStrike" noProof="1">
              <a:solidFill>
                <a:schemeClr val="tx2"/>
              </a:solidFill>
              <a:sym typeface="+mn-ea"/>
            </a:endParaRPr>
          </a:p>
          <a:p>
            <a:pPr fontAlgn="auto"/>
            <a:r>
              <a:rPr lang="zh-CN" altLang="en-US" sz="1800" strike="noStrike" noProof="1">
                <a:solidFill>
                  <a:schemeClr val="tx2"/>
                </a:solidFill>
                <a:sym typeface="+mn-ea"/>
              </a:rPr>
              <a:t>还有别人没有的零食、休闲椅、爱心冰箱</a:t>
            </a:r>
            <a:endParaRPr lang="zh-CN" altLang="en-US" sz="1800" strike="noStrike" noProof="1">
              <a:solidFill>
                <a:schemeClr val="tx2"/>
              </a:solidFill>
              <a:sym typeface="+mn-ea"/>
            </a:endParaRPr>
          </a:p>
          <a:p>
            <a:pPr fontAlgn="auto"/>
            <a:r>
              <a:rPr lang="zh-CN" altLang="en-US" sz="1800" strike="noStrike" noProof="1">
                <a:solidFill>
                  <a:schemeClr val="tx2"/>
                </a:solidFill>
                <a:sym typeface="+mn-ea"/>
              </a:rPr>
              <a:t>以及你想不到的三国杀、</a:t>
            </a:r>
            <a:r>
              <a:rPr lang="en-US" altLang="zh-CN" sz="1800" strike="noStrike" noProof="1">
                <a:solidFill>
                  <a:schemeClr val="tx2"/>
                </a:solidFill>
                <a:sym typeface="+mn-ea"/>
              </a:rPr>
              <a:t>Dota</a:t>
            </a:r>
            <a:r>
              <a:rPr lang="zh-CN" altLang="en-US" sz="1800" strike="noStrike" noProof="1">
                <a:solidFill>
                  <a:schemeClr val="tx2"/>
                </a:solidFill>
                <a:sym typeface="+mn-ea"/>
              </a:rPr>
              <a:t>、</a:t>
            </a:r>
            <a:r>
              <a:rPr lang="en-US" altLang="zh-CN" sz="1800" strike="noStrike" noProof="1">
                <a:solidFill>
                  <a:schemeClr val="tx2"/>
                </a:solidFill>
                <a:sym typeface="+mn-ea"/>
              </a:rPr>
              <a:t>Xbox……</a:t>
            </a:r>
            <a:endParaRPr lang="en-US" altLang="zh-CN" sz="1800" strike="noStrike" noProof="1">
              <a:solidFill>
                <a:schemeClr val="tx2"/>
              </a:solidFill>
              <a:sym typeface="+mn-ea"/>
            </a:endParaRPr>
          </a:p>
          <a:p>
            <a:pPr fontAlgn="auto"/>
            <a:endParaRPr lang="en-US" altLang="zh-CN" sz="1800" strike="noStrike" noProof="1">
              <a:solidFill>
                <a:schemeClr val="tx2"/>
              </a:solidFill>
              <a:sym typeface="+mn-ea"/>
            </a:endParaRPr>
          </a:p>
          <a:p>
            <a:pPr fontAlgn="auto"/>
            <a:endParaRPr lang="en-US" altLang="zh-CN" sz="1800" strike="noStrike" noProof="1">
              <a:solidFill>
                <a:schemeClr val="tx2"/>
              </a:solidFill>
              <a:sym typeface="+mn-ea"/>
            </a:endParaRPr>
          </a:p>
        </p:txBody>
      </p:sp>
      <p:pic>
        <p:nvPicPr>
          <p:cNvPr id="7" name="图片 6" descr="hjfkuhyrfkj 拷贝"/>
          <p:cNvPicPr>
            <a:picLocks noChangeAspect="1"/>
          </p:cNvPicPr>
          <p:nvPr/>
        </p:nvPicPr>
        <p:blipFill>
          <a:blip r:embed="rId1"/>
          <a:stretch>
            <a:fillRect/>
          </a:stretch>
        </p:blipFill>
        <p:spPr>
          <a:xfrm>
            <a:off x="712470" y="3983355"/>
            <a:ext cx="3742690" cy="2101850"/>
          </a:xfrm>
          <a:prstGeom prst="rect">
            <a:avLst/>
          </a:prstGeom>
        </p:spPr>
      </p:pic>
      <p:pic>
        <p:nvPicPr>
          <p:cNvPr id="8" name="图片 7" descr="hjfkuhyrfkj 拷贝"/>
          <p:cNvPicPr>
            <a:picLocks noChangeAspect="1"/>
          </p:cNvPicPr>
          <p:nvPr/>
        </p:nvPicPr>
        <p:blipFill>
          <a:blip r:embed="rId2"/>
          <a:stretch>
            <a:fillRect/>
          </a:stretch>
        </p:blipFill>
        <p:spPr>
          <a:xfrm>
            <a:off x="761365" y="1724660"/>
            <a:ext cx="3233420" cy="1816100"/>
          </a:xfrm>
          <a:prstGeom prst="rect">
            <a:avLst/>
          </a:prstGeom>
        </p:spPr>
      </p:pic>
      <p:pic>
        <p:nvPicPr>
          <p:cNvPr id="9" name="图片 8" descr="hjfkuhyrfkj 拷贝"/>
          <p:cNvPicPr>
            <a:picLocks noChangeAspect="1"/>
          </p:cNvPicPr>
          <p:nvPr/>
        </p:nvPicPr>
        <p:blipFill>
          <a:blip r:embed="rId3"/>
          <a:stretch>
            <a:fillRect/>
          </a:stretch>
        </p:blipFill>
        <p:spPr>
          <a:xfrm>
            <a:off x="4101465" y="1714500"/>
            <a:ext cx="3254375" cy="1827530"/>
          </a:xfrm>
          <a:prstGeom prst="rect">
            <a:avLst/>
          </a:prstGeom>
        </p:spPr>
      </p:pic>
      <p:pic>
        <p:nvPicPr>
          <p:cNvPr id="10" name="图片 9" descr="hjfkuhyrfkj 拷贝"/>
          <p:cNvPicPr>
            <a:picLocks noChangeAspect="1"/>
          </p:cNvPicPr>
          <p:nvPr/>
        </p:nvPicPr>
        <p:blipFill>
          <a:blip r:embed="rId4"/>
          <a:stretch>
            <a:fillRect/>
          </a:stretch>
        </p:blipFill>
        <p:spPr>
          <a:xfrm>
            <a:off x="7459980" y="1715135"/>
            <a:ext cx="3244215" cy="182181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custDataLst>
              <p:tags r:id="rId1"/>
            </p:custDataLst>
          </p:nvPr>
        </p:nvGrpSpPr>
        <p:grpSpPr>
          <a:xfrm>
            <a:off x="7311299" y="3150984"/>
            <a:ext cx="1045251" cy="1056847"/>
            <a:chOff x="5500914" y="4370767"/>
            <a:chExt cx="1190172" cy="1190172"/>
          </a:xfrm>
        </p:grpSpPr>
        <p:sp>
          <p:nvSpPr>
            <p:cNvPr id="5" name="椭圆 4"/>
            <p:cNvSpPr/>
            <p:nvPr>
              <p:custDataLst>
                <p:tags r:id="rId2"/>
              </p:custDataLst>
            </p:nvPr>
          </p:nvSpPr>
          <p:spPr>
            <a:xfrm>
              <a:off x="5500914" y="4370767"/>
              <a:ext cx="1190172" cy="11901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ym typeface="Arial" pitchFamily="34" charset="0"/>
              </a:endParaRPr>
            </a:p>
          </p:txBody>
        </p:sp>
        <p:sp>
          <p:nvSpPr>
            <p:cNvPr id="6" name="KSO_Shape"/>
            <p:cNvSpPr/>
            <p:nvPr>
              <p:custDataLst>
                <p:tags r:id="rId3"/>
              </p:custDataLst>
            </p:nvPr>
          </p:nvSpPr>
          <p:spPr bwMode="auto">
            <a:xfrm>
              <a:off x="5846540" y="4714875"/>
              <a:ext cx="498920" cy="514350"/>
            </a:xfrm>
            <a:custGeom>
              <a:avLst/>
              <a:gdLst>
                <a:gd name="T0" fmla="*/ 705908 w 4388"/>
                <a:gd name="T1" fmla="*/ 0 h 4523"/>
                <a:gd name="T2" fmla="*/ 293567 w 4388"/>
                <a:gd name="T3" fmla="*/ 424129 h 4523"/>
                <a:gd name="T4" fmla="*/ 924083 w 4388"/>
                <a:gd name="T5" fmla="*/ 624611 h 4523"/>
                <a:gd name="T6" fmla="*/ 705908 w 4388"/>
                <a:gd name="T7" fmla="*/ 0 h 4523"/>
                <a:gd name="T8" fmla="*/ 0 w 4388"/>
                <a:gd name="T9" fmla="*/ 629244 h 4523"/>
                <a:gd name="T10" fmla="*/ 0 w 4388"/>
                <a:gd name="T11" fmla="*/ 987247 h 4523"/>
                <a:gd name="T12" fmla="*/ 165526 w 4388"/>
                <a:gd name="T13" fmla="*/ 987247 h 4523"/>
                <a:gd name="T14" fmla="*/ 165526 w 4388"/>
                <a:gd name="T15" fmla="*/ 1905000 h 4523"/>
                <a:gd name="T16" fmla="*/ 1682639 w 4388"/>
                <a:gd name="T17" fmla="*/ 1905000 h 4523"/>
                <a:gd name="T18" fmla="*/ 1682639 w 4388"/>
                <a:gd name="T19" fmla="*/ 987247 h 4523"/>
                <a:gd name="T20" fmla="*/ 1848165 w 4388"/>
                <a:gd name="T21" fmla="*/ 987247 h 4523"/>
                <a:gd name="T22" fmla="*/ 1848165 w 4388"/>
                <a:gd name="T23" fmla="*/ 629244 h 4523"/>
                <a:gd name="T24" fmla="*/ 0 w 4388"/>
                <a:gd name="T25" fmla="*/ 629244 h 4523"/>
                <a:gd name="T26" fmla="*/ 1142257 w 4388"/>
                <a:gd name="T27" fmla="*/ 0 h 4523"/>
                <a:gd name="T28" fmla="*/ 924083 w 4388"/>
                <a:gd name="T29" fmla="*/ 624611 h 4523"/>
                <a:gd name="T30" fmla="*/ 1554177 w 4388"/>
                <a:gd name="T31" fmla="*/ 424129 h 4523"/>
                <a:gd name="T32" fmla="*/ 1142257 w 4388"/>
                <a:gd name="T33" fmla="*/ 0 h 45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88" h="4523">
                  <a:moveTo>
                    <a:pt x="1676" y="0"/>
                  </a:moveTo>
                  <a:lnTo>
                    <a:pt x="697" y="1007"/>
                  </a:lnTo>
                  <a:lnTo>
                    <a:pt x="2194" y="1483"/>
                  </a:lnTo>
                  <a:lnTo>
                    <a:pt x="1676" y="0"/>
                  </a:lnTo>
                  <a:close/>
                  <a:moveTo>
                    <a:pt x="0" y="1494"/>
                  </a:moveTo>
                  <a:lnTo>
                    <a:pt x="0" y="2344"/>
                  </a:lnTo>
                  <a:lnTo>
                    <a:pt x="393" y="2344"/>
                  </a:lnTo>
                  <a:lnTo>
                    <a:pt x="393" y="4523"/>
                  </a:lnTo>
                  <a:lnTo>
                    <a:pt x="3995" y="4523"/>
                  </a:lnTo>
                  <a:lnTo>
                    <a:pt x="3995" y="2344"/>
                  </a:lnTo>
                  <a:lnTo>
                    <a:pt x="4388" y="2344"/>
                  </a:lnTo>
                  <a:lnTo>
                    <a:pt x="4388" y="1494"/>
                  </a:lnTo>
                  <a:lnTo>
                    <a:pt x="0" y="1494"/>
                  </a:lnTo>
                  <a:close/>
                  <a:moveTo>
                    <a:pt x="2712" y="0"/>
                  </a:moveTo>
                  <a:lnTo>
                    <a:pt x="2194" y="1483"/>
                  </a:lnTo>
                  <a:lnTo>
                    <a:pt x="3690" y="1007"/>
                  </a:lnTo>
                  <a:lnTo>
                    <a:pt x="2712" y="0"/>
                  </a:lnTo>
                  <a:close/>
                </a:path>
              </a:pathLst>
            </a:custGeom>
            <a:solidFill>
              <a:srgbClr val="F8F8F8"/>
            </a:solidFill>
            <a:ln>
              <a:noFill/>
            </a:ln>
          </p:spPr>
          <p:txBody>
            <a:bodyPr tIns="684000" anchor="ctr">
              <a:normAutofit fontScale="25000" lnSpcReduction="20000"/>
              <a:scene3d>
                <a:camera prst="orthographicFront"/>
                <a:lightRig rig="threePt" dir="t"/>
              </a:scene3d>
              <a:sp3d>
                <a:contourClr>
                  <a:srgbClr val="FFFFFF"/>
                </a:contourClr>
              </a:sp3d>
            </a:bodyPr>
            <a:lstStyle/>
            <a:p>
              <a:pPr algn="ctr">
                <a:defRPr/>
              </a:pPr>
              <a:endParaRPr lang="zh-CN" altLang="en-US" dirty="0">
                <a:solidFill>
                  <a:srgbClr val="FFFFFF"/>
                </a:solidFill>
                <a:sym typeface="Arial" pitchFamily="34" charset="0"/>
              </a:endParaRPr>
            </a:p>
          </p:txBody>
        </p:sp>
      </p:grpSp>
      <p:grpSp>
        <p:nvGrpSpPr>
          <p:cNvPr id="7" name="组合 6"/>
          <p:cNvGrpSpPr/>
          <p:nvPr>
            <p:custDataLst>
              <p:tags r:id="rId4"/>
            </p:custDataLst>
          </p:nvPr>
        </p:nvGrpSpPr>
        <p:grpSpPr>
          <a:xfrm>
            <a:off x="6495097" y="1711016"/>
            <a:ext cx="1045251" cy="1056847"/>
            <a:chOff x="7126514" y="2833914"/>
            <a:chExt cx="1190172" cy="1190172"/>
          </a:xfrm>
        </p:grpSpPr>
        <p:sp>
          <p:nvSpPr>
            <p:cNvPr id="8" name="椭圆 7"/>
            <p:cNvSpPr/>
            <p:nvPr>
              <p:custDataLst>
                <p:tags r:id="rId5"/>
              </p:custDataLst>
            </p:nvPr>
          </p:nvSpPr>
          <p:spPr>
            <a:xfrm>
              <a:off x="7126514" y="2833914"/>
              <a:ext cx="1190172" cy="11901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ym typeface="Arial" pitchFamily="34" charset="0"/>
              </a:endParaRPr>
            </a:p>
          </p:txBody>
        </p:sp>
        <p:sp>
          <p:nvSpPr>
            <p:cNvPr id="9" name="KSO_Shape"/>
            <p:cNvSpPr/>
            <p:nvPr>
              <p:custDataLst>
                <p:tags r:id="rId6"/>
              </p:custDataLst>
            </p:nvPr>
          </p:nvSpPr>
          <p:spPr>
            <a:xfrm>
              <a:off x="7472170" y="3105754"/>
              <a:ext cx="498860" cy="646492"/>
            </a:xfrm>
            <a:custGeom>
              <a:avLst/>
              <a:gdLst>
                <a:gd name="connsiteX0" fmla="*/ 119442 w 2112807"/>
                <a:gd name="connsiteY0" fmla="*/ 0 h 3733939"/>
                <a:gd name="connsiteX1" fmla="*/ 238884 w 2112807"/>
                <a:gd name="connsiteY1" fmla="*/ 119442 h 3733939"/>
                <a:gd name="connsiteX2" fmla="*/ 165934 w 2112807"/>
                <a:gd name="connsiteY2" fmla="*/ 229498 h 3733939"/>
                <a:gd name="connsiteX3" fmla="*/ 142301 w 2112807"/>
                <a:gd name="connsiteY3" fmla="*/ 234269 h 3733939"/>
                <a:gd name="connsiteX4" fmla="*/ 142301 w 2112807"/>
                <a:gd name="connsiteY4" fmla="*/ 412408 h 3733939"/>
                <a:gd name="connsiteX5" fmla="*/ 159590 w 2112807"/>
                <a:gd name="connsiteY5" fmla="*/ 392780 h 3733939"/>
                <a:gd name="connsiteX6" fmla="*/ 2112807 w 2112807"/>
                <a:gd name="connsiteY6" fmla="*/ 464309 h 3733939"/>
                <a:gd name="connsiteX7" fmla="*/ 2112807 w 2112807"/>
                <a:gd name="connsiteY7" fmla="*/ 1976477 h 3733939"/>
                <a:gd name="connsiteX8" fmla="*/ 159590 w 2112807"/>
                <a:gd name="connsiteY8" fmla="*/ 1904948 h 3733939"/>
                <a:gd name="connsiteX9" fmla="*/ 142301 w 2112807"/>
                <a:gd name="connsiteY9" fmla="*/ 1924576 h 3733939"/>
                <a:gd name="connsiteX10" fmla="*/ 142301 w 2112807"/>
                <a:gd name="connsiteY10" fmla="*/ 3733939 h 3733939"/>
                <a:gd name="connsiteX11" fmla="*/ 96582 w 2112807"/>
                <a:gd name="connsiteY11" fmla="*/ 3733939 h 3733939"/>
                <a:gd name="connsiteX12" fmla="*/ 96582 w 2112807"/>
                <a:gd name="connsiteY12" fmla="*/ 234269 h 3733939"/>
                <a:gd name="connsiteX13" fmla="*/ 72950 w 2112807"/>
                <a:gd name="connsiteY13" fmla="*/ 229498 h 3733939"/>
                <a:gd name="connsiteX14" fmla="*/ 0 w 2112807"/>
                <a:gd name="connsiteY14" fmla="*/ 119442 h 3733939"/>
                <a:gd name="connsiteX15" fmla="*/ 119442 w 2112807"/>
                <a:gd name="connsiteY15" fmla="*/ 0 h 373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12807" h="3733939">
                  <a:moveTo>
                    <a:pt x="119442" y="0"/>
                  </a:moveTo>
                  <a:cubicBezTo>
                    <a:pt x="185408" y="0"/>
                    <a:pt x="238884" y="53476"/>
                    <a:pt x="238884" y="119442"/>
                  </a:cubicBezTo>
                  <a:cubicBezTo>
                    <a:pt x="238884" y="168916"/>
                    <a:pt x="208804" y="211365"/>
                    <a:pt x="165934" y="229498"/>
                  </a:cubicBezTo>
                  <a:lnTo>
                    <a:pt x="142301" y="234269"/>
                  </a:lnTo>
                  <a:lnTo>
                    <a:pt x="142301" y="412408"/>
                  </a:lnTo>
                  <a:lnTo>
                    <a:pt x="159590" y="392780"/>
                  </a:lnTo>
                  <a:cubicBezTo>
                    <a:pt x="810663" y="-273233"/>
                    <a:pt x="1461735" y="1278149"/>
                    <a:pt x="2112807" y="464309"/>
                  </a:cubicBezTo>
                  <a:lnTo>
                    <a:pt x="2112807" y="1976477"/>
                  </a:lnTo>
                  <a:cubicBezTo>
                    <a:pt x="1461735" y="2790317"/>
                    <a:pt x="810663" y="1238935"/>
                    <a:pt x="159590" y="1904948"/>
                  </a:cubicBezTo>
                  <a:lnTo>
                    <a:pt x="142301" y="1924576"/>
                  </a:lnTo>
                  <a:lnTo>
                    <a:pt x="142301" y="3733939"/>
                  </a:lnTo>
                  <a:lnTo>
                    <a:pt x="96582" y="3733939"/>
                  </a:lnTo>
                  <a:lnTo>
                    <a:pt x="96582" y="234269"/>
                  </a:lnTo>
                  <a:lnTo>
                    <a:pt x="72950" y="229498"/>
                  </a:lnTo>
                  <a:cubicBezTo>
                    <a:pt x="30080" y="211365"/>
                    <a:pt x="0" y="168916"/>
                    <a:pt x="0" y="119442"/>
                  </a:cubicBezTo>
                  <a:cubicBezTo>
                    <a:pt x="0" y="53476"/>
                    <a:pt x="53476" y="0"/>
                    <a:pt x="119442" y="0"/>
                  </a:cubicBezTo>
                  <a:close/>
                </a:path>
              </a:pathLst>
            </a:cu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bIns="684000" anchor="ctr">
              <a:normAutofit fontScale="25000" lnSpcReduction="20000"/>
            </a:bodyPr>
            <a:lstStyle/>
            <a:p>
              <a:pPr algn="ctr" eaLnBrk="1" hangingPunct="1">
                <a:spcBef>
                  <a:spcPts val="0"/>
                </a:spcBef>
                <a:spcAft>
                  <a:spcPts val="0"/>
                </a:spcAft>
                <a:defRPr/>
              </a:pPr>
              <a:endParaRPr lang="zh-CN" altLang="en-US" dirty="0">
                <a:solidFill>
                  <a:srgbClr val="FFFFFF"/>
                </a:solidFill>
                <a:sym typeface="Arial" pitchFamily="34" charset="0"/>
              </a:endParaRPr>
            </a:p>
          </p:txBody>
        </p:sp>
      </p:grpSp>
      <p:grpSp>
        <p:nvGrpSpPr>
          <p:cNvPr id="10" name="组合 9"/>
          <p:cNvGrpSpPr/>
          <p:nvPr>
            <p:custDataLst>
              <p:tags r:id="rId7"/>
            </p:custDataLst>
          </p:nvPr>
        </p:nvGrpSpPr>
        <p:grpSpPr>
          <a:xfrm>
            <a:off x="4037320" y="3125426"/>
            <a:ext cx="1045251" cy="1056847"/>
            <a:chOff x="3875314" y="2833914"/>
            <a:chExt cx="1190172" cy="1190172"/>
          </a:xfrm>
        </p:grpSpPr>
        <p:sp>
          <p:nvSpPr>
            <p:cNvPr id="11" name="椭圆 10"/>
            <p:cNvSpPr/>
            <p:nvPr>
              <p:custDataLst>
                <p:tags r:id="rId8"/>
              </p:custDataLst>
            </p:nvPr>
          </p:nvSpPr>
          <p:spPr>
            <a:xfrm>
              <a:off x="3875314" y="2833914"/>
              <a:ext cx="1190172" cy="11901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ym typeface="Arial" pitchFamily="34" charset="0"/>
              </a:endParaRPr>
            </a:p>
          </p:txBody>
        </p:sp>
        <p:sp>
          <p:nvSpPr>
            <p:cNvPr id="12" name="KSO_Shape"/>
            <p:cNvSpPr/>
            <p:nvPr>
              <p:custDataLst>
                <p:tags r:id="rId9"/>
              </p:custDataLst>
            </p:nvPr>
          </p:nvSpPr>
          <p:spPr bwMode="auto">
            <a:xfrm rot="1800000">
              <a:off x="4253670" y="3032564"/>
              <a:ext cx="433460" cy="710590"/>
            </a:xfrm>
            <a:custGeom>
              <a:avLst/>
              <a:gdLst>
                <a:gd name="T0" fmla="*/ 1029029 w 3535"/>
                <a:gd name="T1" fmla="*/ 1156466 h 5800"/>
                <a:gd name="T2" fmla="*/ 818493 w 3535"/>
                <a:gd name="T3" fmla="*/ 1179458 h 5800"/>
                <a:gd name="T4" fmla="*/ 848054 w 3535"/>
                <a:gd name="T5" fmla="*/ 1077639 h 5800"/>
                <a:gd name="T6" fmla="*/ 875315 w 3535"/>
                <a:gd name="T7" fmla="*/ 972864 h 5800"/>
                <a:gd name="T8" fmla="*/ 898635 w 3535"/>
                <a:gd name="T9" fmla="*/ 868417 h 5800"/>
                <a:gd name="T10" fmla="*/ 916371 w 3535"/>
                <a:gd name="T11" fmla="*/ 767255 h 5800"/>
                <a:gd name="T12" fmla="*/ 926553 w 3535"/>
                <a:gd name="T13" fmla="*/ 672662 h 5800"/>
                <a:gd name="T14" fmla="*/ 927538 w 3535"/>
                <a:gd name="T15" fmla="*/ 635876 h 5800"/>
                <a:gd name="T16" fmla="*/ 926553 w 3535"/>
                <a:gd name="T17" fmla="*/ 582996 h 5800"/>
                <a:gd name="T18" fmla="*/ 921955 w 3535"/>
                <a:gd name="T19" fmla="*/ 531429 h 5800"/>
                <a:gd name="T20" fmla="*/ 914072 w 3535"/>
                <a:gd name="T21" fmla="*/ 481505 h 5800"/>
                <a:gd name="T22" fmla="*/ 903233 w 3535"/>
                <a:gd name="T23" fmla="*/ 433223 h 5800"/>
                <a:gd name="T24" fmla="*/ 889438 w 3535"/>
                <a:gd name="T25" fmla="*/ 387241 h 5800"/>
                <a:gd name="T26" fmla="*/ 873673 w 3535"/>
                <a:gd name="T27" fmla="*/ 342900 h 5800"/>
                <a:gd name="T28" fmla="*/ 855936 w 3535"/>
                <a:gd name="T29" fmla="*/ 301187 h 5800"/>
                <a:gd name="T30" fmla="*/ 836230 w 3535"/>
                <a:gd name="T31" fmla="*/ 261773 h 5800"/>
                <a:gd name="T32" fmla="*/ 808640 w 3535"/>
                <a:gd name="T33" fmla="*/ 212178 h 5800"/>
                <a:gd name="T34" fmla="*/ 763314 w 3535"/>
                <a:gd name="T35" fmla="*/ 146816 h 5800"/>
                <a:gd name="T36" fmla="*/ 717660 w 3535"/>
                <a:gd name="T37" fmla="*/ 92622 h 5800"/>
                <a:gd name="T38" fmla="*/ 673319 w 3535"/>
                <a:gd name="T39" fmla="*/ 50253 h 5800"/>
                <a:gd name="T40" fmla="*/ 632592 w 3535"/>
                <a:gd name="T41" fmla="*/ 20035 h 5800"/>
                <a:gd name="T42" fmla="*/ 608943 w 3535"/>
                <a:gd name="T43" fmla="*/ 7226 h 5800"/>
                <a:gd name="T44" fmla="*/ 593835 w 3535"/>
                <a:gd name="T45" fmla="*/ 1971 h 5800"/>
                <a:gd name="T46" fmla="*/ 580697 w 3535"/>
                <a:gd name="T47" fmla="*/ 0 h 5800"/>
                <a:gd name="T48" fmla="*/ 572486 w 3535"/>
                <a:gd name="T49" fmla="*/ 657 h 5800"/>
                <a:gd name="T50" fmla="*/ 558034 w 3535"/>
                <a:gd name="T51" fmla="*/ 5255 h 5800"/>
                <a:gd name="T52" fmla="*/ 541283 w 3535"/>
                <a:gd name="T53" fmla="*/ 12809 h 5800"/>
                <a:gd name="T54" fmla="*/ 502526 w 3535"/>
                <a:gd name="T55" fmla="*/ 38428 h 5800"/>
                <a:gd name="T56" fmla="*/ 459171 w 3535"/>
                <a:gd name="T57" fmla="*/ 77185 h 5800"/>
                <a:gd name="T58" fmla="*/ 413517 w 3535"/>
                <a:gd name="T59" fmla="*/ 127438 h 5800"/>
                <a:gd name="T60" fmla="*/ 368191 w 3535"/>
                <a:gd name="T61" fmla="*/ 189515 h 5800"/>
                <a:gd name="T62" fmla="*/ 332390 w 3535"/>
                <a:gd name="T63" fmla="*/ 248635 h 5800"/>
                <a:gd name="T64" fmla="*/ 312026 w 3535"/>
                <a:gd name="T65" fmla="*/ 287721 h 5800"/>
                <a:gd name="T66" fmla="*/ 293633 w 3535"/>
                <a:gd name="T67" fmla="*/ 328777 h 5800"/>
                <a:gd name="T68" fmla="*/ 277210 w 3535"/>
                <a:gd name="T69" fmla="*/ 371803 h 5800"/>
                <a:gd name="T70" fmla="*/ 263087 w 3535"/>
                <a:gd name="T71" fmla="*/ 417458 h 5800"/>
                <a:gd name="T72" fmla="*/ 250935 w 3535"/>
                <a:gd name="T73" fmla="*/ 465083 h 5800"/>
                <a:gd name="T74" fmla="*/ 242066 w 3535"/>
                <a:gd name="T75" fmla="*/ 514350 h 5800"/>
                <a:gd name="T76" fmla="*/ 236483 w 3535"/>
                <a:gd name="T77" fmla="*/ 565588 h 5800"/>
                <a:gd name="T78" fmla="*/ 233855 w 3535"/>
                <a:gd name="T79" fmla="*/ 618468 h 5800"/>
                <a:gd name="T80" fmla="*/ 235169 w 3535"/>
                <a:gd name="T81" fmla="*/ 672662 h 5800"/>
                <a:gd name="T82" fmla="*/ 241410 w 3535"/>
                <a:gd name="T83" fmla="*/ 734739 h 5800"/>
                <a:gd name="T84" fmla="*/ 256190 w 3535"/>
                <a:gd name="T85" fmla="*/ 834259 h 5800"/>
                <a:gd name="T86" fmla="*/ 277867 w 3535"/>
                <a:gd name="T87" fmla="*/ 938048 h 5800"/>
                <a:gd name="T88" fmla="*/ 304143 w 3535"/>
                <a:gd name="T89" fmla="*/ 1043152 h 5800"/>
                <a:gd name="T90" fmla="*/ 333047 w 3535"/>
                <a:gd name="T91" fmla="*/ 1146284 h 5800"/>
                <a:gd name="T92" fmla="*/ 132693 w 3535"/>
                <a:gd name="T93" fmla="*/ 1156466 h 5800"/>
                <a:gd name="T94" fmla="*/ 580697 w 3535"/>
                <a:gd name="T95" fmla="*/ 1905000 h 58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35" h="5800">
                  <a:moveTo>
                    <a:pt x="2174" y="4724"/>
                  </a:moveTo>
                  <a:lnTo>
                    <a:pt x="3535" y="5397"/>
                  </a:lnTo>
                  <a:lnTo>
                    <a:pt x="3133" y="3521"/>
                  </a:lnTo>
                  <a:lnTo>
                    <a:pt x="2462" y="3691"/>
                  </a:lnTo>
                  <a:lnTo>
                    <a:pt x="2492" y="3591"/>
                  </a:lnTo>
                  <a:lnTo>
                    <a:pt x="2523" y="3490"/>
                  </a:lnTo>
                  <a:lnTo>
                    <a:pt x="2552" y="3385"/>
                  </a:lnTo>
                  <a:lnTo>
                    <a:pt x="2582" y="3281"/>
                  </a:lnTo>
                  <a:lnTo>
                    <a:pt x="2611" y="3176"/>
                  </a:lnTo>
                  <a:lnTo>
                    <a:pt x="2638" y="3069"/>
                  </a:lnTo>
                  <a:lnTo>
                    <a:pt x="2665" y="2962"/>
                  </a:lnTo>
                  <a:lnTo>
                    <a:pt x="2691" y="2856"/>
                  </a:lnTo>
                  <a:lnTo>
                    <a:pt x="2714" y="2749"/>
                  </a:lnTo>
                  <a:lnTo>
                    <a:pt x="2736" y="2644"/>
                  </a:lnTo>
                  <a:lnTo>
                    <a:pt x="2757" y="2540"/>
                  </a:lnTo>
                  <a:lnTo>
                    <a:pt x="2774" y="2437"/>
                  </a:lnTo>
                  <a:lnTo>
                    <a:pt x="2790" y="2336"/>
                  </a:lnTo>
                  <a:lnTo>
                    <a:pt x="2802" y="2237"/>
                  </a:lnTo>
                  <a:lnTo>
                    <a:pt x="2813" y="2141"/>
                  </a:lnTo>
                  <a:lnTo>
                    <a:pt x="2821" y="2048"/>
                  </a:lnTo>
                  <a:lnTo>
                    <a:pt x="2823" y="1992"/>
                  </a:lnTo>
                  <a:lnTo>
                    <a:pt x="2824" y="1936"/>
                  </a:lnTo>
                  <a:lnTo>
                    <a:pt x="2824" y="1883"/>
                  </a:lnTo>
                  <a:lnTo>
                    <a:pt x="2823" y="1829"/>
                  </a:lnTo>
                  <a:lnTo>
                    <a:pt x="2821" y="1775"/>
                  </a:lnTo>
                  <a:lnTo>
                    <a:pt x="2817" y="1722"/>
                  </a:lnTo>
                  <a:lnTo>
                    <a:pt x="2813" y="1669"/>
                  </a:lnTo>
                  <a:lnTo>
                    <a:pt x="2807" y="1618"/>
                  </a:lnTo>
                  <a:lnTo>
                    <a:pt x="2800" y="1566"/>
                  </a:lnTo>
                  <a:lnTo>
                    <a:pt x="2791" y="1515"/>
                  </a:lnTo>
                  <a:lnTo>
                    <a:pt x="2783" y="1466"/>
                  </a:lnTo>
                  <a:lnTo>
                    <a:pt x="2773" y="1416"/>
                  </a:lnTo>
                  <a:lnTo>
                    <a:pt x="2762" y="1367"/>
                  </a:lnTo>
                  <a:lnTo>
                    <a:pt x="2750" y="1319"/>
                  </a:lnTo>
                  <a:lnTo>
                    <a:pt x="2736" y="1271"/>
                  </a:lnTo>
                  <a:lnTo>
                    <a:pt x="2723" y="1224"/>
                  </a:lnTo>
                  <a:lnTo>
                    <a:pt x="2708" y="1179"/>
                  </a:lnTo>
                  <a:lnTo>
                    <a:pt x="2693" y="1132"/>
                  </a:lnTo>
                  <a:lnTo>
                    <a:pt x="2677" y="1088"/>
                  </a:lnTo>
                  <a:lnTo>
                    <a:pt x="2660" y="1044"/>
                  </a:lnTo>
                  <a:lnTo>
                    <a:pt x="2643" y="1001"/>
                  </a:lnTo>
                  <a:lnTo>
                    <a:pt x="2625" y="958"/>
                  </a:lnTo>
                  <a:lnTo>
                    <a:pt x="2606" y="917"/>
                  </a:lnTo>
                  <a:lnTo>
                    <a:pt x="2587" y="876"/>
                  </a:lnTo>
                  <a:lnTo>
                    <a:pt x="2567" y="836"/>
                  </a:lnTo>
                  <a:lnTo>
                    <a:pt x="2546" y="797"/>
                  </a:lnTo>
                  <a:lnTo>
                    <a:pt x="2525" y="757"/>
                  </a:lnTo>
                  <a:lnTo>
                    <a:pt x="2505" y="719"/>
                  </a:lnTo>
                  <a:lnTo>
                    <a:pt x="2462" y="646"/>
                  </a:lnTo>
                  <a:lnTo>
                    <a:pt x="2416" y="577"/>
                  </a:lnTo>
                  <a:lnTo>
                    <a:pt x="2371" y="511"/>
                  </a:lnTo>
                  <a:lnTo>
                    <a:pt x="2324" y="447"/>
                  </a:lnTo>
                  <a:lnTo>
                    <a:pt x="2278" y="388"/>
                  </a:lnTo>
                  <a:lnTo>
                    <a:pt x="2231" y="333"/>
                  </a:lnTo>
                  <a:lnTo>
                    <a:pt x="2185" y="282"/>
                  </a:lnTo>
                  <a:lnTo>
                    <a:pt x="2139" y="235"/>
                  </a:lnTo>
                  <a:lnTo>
                    <a:pt x="2094" y="191"/>
                  </a:lnTo>
                  <a:lnTo>
                    <a:pt x="2050" y="153"/>
                  </a:lnTo>
                  <a:lnTo>
                    <a:pt x="2007" y="117"/>
                  </a:lnTo>
                  <a:lnTo>
                    <a:pt x="1965" y="87"/>
                  </a:lnTo>
                  <a:lnTo>
                    <a:pt x="1926" y="61"/>
                  </a:lnTo>
                  <a:lnTo>
                    <a:pt x="1889" y="39"/>
                  </a:lnTo>
                  <a:lnTo>
                    <a:pt x="1871" y="30"/>
                  </a:lnTo>
                  <a:lnTo>
                    <a:pt x="1854" y="22"/>
                  </a:lnTo>
                  <a:lnTo>
                    <a:pt x="1838" y="16"/>
                  </a:lnTo>
                  <a:lnTo>
                    <a:pt x="1823" y="10"/>
                  </a:lnTo>
                  <a:lnTo>
                    <a:pt x="1808" y="6"/>
                  </a:lnTo>
                  <a:lnTo>
                    <a:pt x="1794" y="2"/>
                  </a:lnTo>
                  <a:lnTo>
                    <a:pt x="1780" y="1"/>
                  </a:lnTo>
                  <a:lnTo>
                    <a:pt x="1768" y="0"/>
                  </a:lnTo>
                  <a:lnTo>
                    <a:pt x="1757" y="1"/>
                  </a:lnTo>
                  <a:lnTo>
                    <a:pt x="1743" y="2"/>
                  </a:lnTo>
                  <a:lnTo>
                    <a:pt x="1729" y="6"/>
                  </a:lnTo>
                  <a:lnTo>
                    <a:pt x="1714" y="10"/>
                  </a:lnTo>
                  <a:lnTo>
                    <a:pt x="1699" y="16"/>
                  </a:lnTo>
                  <a:lnTo>
                    <a:pt x="1682" y="22"/>
                  </a:lnTo>
                  <a:lnTo>
                    <a:pt x="1666" y="30"/>
                  </a:lnTo>
                  <a:lnTo>
                    <a:pt x="1648" y="39"/>
                  </a:lnTo>
                  <a:lnTo>
                    <a:pt x="1611" y="61"/>
                  </a:lnTo>
                  <a:lnTo>
                    <a:pt x="1572" y="87"/>
                  </a:lnTo>
                  <a:lnTo>
                    <a:pt x="1530" y="117"/>
                  </a:lnTo>
                  <a:lnTo>
                    <a:pt x="1487" y="153"/>
                  </a:lnTo>
                  <a:lnTo>
                    <a:pt x="1443" y="191"/>
                  </a:lnTo>
                  <a:lnTo>
                    <a:pt x="1398" y="235"/>
                  </a:lnTo>
                  <a:lnTo>
                    <a:pt x="1352" y="282"/>
                  </a:lnTo>
                  <a:lnTo>
                    <a:pt x="1306" y="333"/>
                  </a:lnTo>
                  <a:lnTo>
                    <a:pt x="1259" y="388"/>
                  </a:lnTo>
                  <a:lnTo>
                    <a:pt x="1213" y="447"/>
                  </a:lnTo>
                  <a:lnTo>
                    <a:pt x="1166" y="511"/>
                  </a:lnTo>
                  <a:lnTo>
                    <a:pt x="1121" y="577"/>
                  </a:lnTo>
                  <a:lnTo>
                    <a:pt x="1075" y="646"/>
                  </a:lnTo>
                  <a:lnTo>
                    <a:pt x="1032" y="719"/>
                  </a:lnTo>
                  <a:lnTo>
                    <a:pt x="1012" y="757"/>
                  </a:lnTo>
                  <a:lnTo>
                    <a:pt x="991" y="797"/>
                  </a:lnTo>
                  <a:lnTo>
                    <a:pt x="970" y="836"/>
                  </a:lnTo>
                  <a:lnTo>
                    <a:pt x="950" y="876"/>
                  </a:lnTo>
                  <a:lnTo>
                    <a:pt x="931" y="917"/>
                  </a:lnTo>
                  <a:lnTo>
                    <a:pt x="912" y="958"/>
                  </a:lnTo>
                  <a:lnTo>
                    <a:pt x="894" y="1001"/>
                  </a:lnTo>
                  <a:lnTo>
                    <a:pt x="877" y="1044"/>
                  </a:lnTo>
                  <a:lnTo>
                    <a:pt x="860" y="1088"/>
                  </a:lnTo>
                  <a:lnTo>
                    <a:pt x="844" y="1132"/>
                  </a:lnTo>
                  <a:lnTo>
                    <a:pt x="829" y="1179"/>
                  </a:lnTo>
                  <a:lnTo>
                    <a:pt x="814" y="1224"/>
                  </a:lnTo>
                  <a:lnTo>
                    <a:pt x="801" y="1271"/>
                  </a:lnTo>
                  <a:lnTo>
                    <a:pt x="787" y="1319"/>
                  </a:lnTo>
                  <a:lnTo>
                    <a:pt x="775" y="1367"/>
                  </a:lnTo>
                  <a:lnTo>
                    <a:pt x="764" y="1416"/>
                  </a:lnTo>
                  <a:lnTo>
                    <a:pt x="754" y="1466"/>
                  </a:lnTo>
                  <a:lnTo>
                    <a:pt x="746" y="1515"/>
                  </a:lnTo>
                  <a:lnTo>
                    <a:pt x="737" y="1566"/>
                  </a:lnTo>
                  <a:lnTo>
                    <a:pt x="730" y="1618"/>
                  </a:lnTo>
                  <a:lnTo>
                    <a:pt x="723" y="1669"/>
                  </a:lnTo>
                  <a:lnTo>
                    <a:pt x="720" y="1722"/>
                  </a:lnTo>
                  <a:lnTo>
                    <a:pt x="716" y="1775"/>
                  </a:lnTo>
                  <a:lnTo>
                    <a:pt x="714" y="1829"/>
                  </a:lnTo>
                  <a:lnTo>
                    <a:pt x="712" y="1883"/>
                  </a:lnTo>
                  <a:lnTo>
                    <a:pt x="712" y="1936"/>
                  </a:lnTo>
                  <a:lnTo>
                    <a:pt x="714" y="1992"/>
                  </a:lnTo>
                  <a:lnTo>
                    <a:pt x="716" y="2048"/>
                  </a:lnTo>
                  <a:lnTo>
                    <a:pt x="723" y="2141"/>
                  </a:lnTo>
                  <a:lnTo>
                    <a:pt x="735" y="2237"/>
                  </a:lnTo>
                  <a:lnTo>
                    <a:pt x="747" y="2336"/>
                  </a:lnTo>
                  <a:lnTo>
                    <a:pt x="763" y="2437"/>
                  </a:lnTo>
                  <a:lnTo>
                    <a:pt x="780" y="2540"/>
                  </a:lnTo>
                  <a:lnTo>
                    <a:pt x="801" y="2644"/>
                  </a:lnTo>
                  <a:lnTo>
                    <a:pt x="823" y="2749"/>
                  </a:lnTo>
                  <a:lnTo>
                    <a:pt x="846" y="2856"/>
                  </a:lnTo>
                  <a:lnTo>
                    <a:pt x="872" y="2962"/>
                  </a:lnTo>
                  <a:lnTo>
                    <a:pt x="899" y="3069"/>
                  </a:lnTo>
                  <a:lnTo>
                    <a:pt x="926" y="3176"/>
                  </a:lnTo>
                  <a:lnTo>
                    <a:pt x="955" y="3281"/>
                  </a:lnTo>
                  <a:lnTo>
                    <a:pt x="985" y="3385"/>
                  </a:lnTo>
                  <a:lnTo>
                    <a:pt x="1014" y="3490"/>
                  </a:lnTo>
                  <a:lnTo>
                    <a:pt x="1045" y="3591"/>
                  </a:lnTo>
                  <a:lnTo>
                    <a:pt x="1075" y="3691"/>
                  </a:lnTo>
                  <a:lnTo>
                    <a:pt x="404" y="3521"/>
                  </a:lnTo>
                  <a:lnTo>
                    <a:pt x="0" y="5397"/>
                  </a:lnTo>
                  <a:lnTo>
                    <a:pt x="1362" y="4724"/>
                  </a:lnTo>
                  <a:lnTo>
                    <a:pt x="1768" y="5800"/>
                  </a:lnTo>
                  <a:lnTo>
                    <a:pt x="2174" y="4724"/>
                  </a:lnTo>
                  <a:close/>
                </a:path>
              </a:pathLst>
            </a:custGeom>
            <a:solidFill>
              <a:srgbClr val="F8F8F8"/>
            </a:solidFill>
            <a:ln>
              <a:noFill/>
            </a:ln>
          </p:spPr>
          <p:txBody>
            <a:bodyPr anchor="ctr">
              <a:normAutofit/>
              <a:scene3d>
                <a:camera prst="orthographicFront"/>
                <a:lightRig rig="threePt" dir="t"/>
              </a:scene3d>
              <a:sp3d>
                <a:contourClr>
                  <a:srgbClr val="FFFFFF"/>
                </a:contourClr>
              </a:sp3d>
            </a:bodyPr>
            <a:lstStyle/>
            <a:p>
              <a:pPr algn="ctr">
                <a:defRPr/>
              </a:pPr>
              <a:endParaRPr lang="zh-CN" altLang="en-US">
                <a:solidFill>
                  <a:srgbClr val="FFFFFF"/>
                </a:solidFill>
                <a:sym typeface="Arial" pitchFamily="34" charset="0"/>
              </a:endParaRPr>
            </a:p>
          </p:txBody>
        </p:sp>
      </p:grpSp>
      <p:sp>
        <p:nvSpPr>
          <p:cNvPr id="14" name="椭圆 13"/>
          <p:cNvSpPr/>
          <p:nvPr>
            <p:custDataLst>
              <p:tags r:id="rId10"/>
            </p:custDataLst>
          </p:nvPr>
        </p:nvSpPr>
        <p:spPr>
          <a:xfrm>
            <a:off x="4850224" y="1711016"/>
            <a:ext cx="1045251" cy="10568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ym typeface="Arial" pitchFamily="34" charset="0"/>
            </a:endParaRPr>
          </a:p>
        </p:txBody>
      </p:sp>
      <p:sp>
        <p:nvSpPr>
          <p:cNvPr id="15" name="KSO_Shape"/>
          <p:cNvSpPr/>
          <p:nvPr>
            <p:custDataLst>
              <p:tags r:id="rId11"/>
            </p:custDataLst>
          </p:nvPr>
        </p:nvSpPr>
        <p:spPr bwMode="auto">
          <a:xfrm>
            <a:off x="5086260" y="1931146"/>
            <a:ext cx="573179" cy="590361"/>
          </a:xfrm>
          <a:custGeom>
            <a:avLst/>
            <a:gdLst>
              <a:gd name="T0" fmla="*/ 2147483646 w 4946"/>
              <a:gd name="T1" fmla="*/ 0 h 5041"/>
              <a:gd name="T2" fmla="*/ 2147483646 w 4946"/>
              <a:gd name="T3" fmla="*/ 2147483646 h 5041"/>
              <a:gd name="T4" fmla="*/ 2147483646 w 4946"/>
              <a:gd name="T5" fmla="*/ 2147483646 h 5041"/>
              <a:gd name="T6" fmla="*/ 2147483646 w 4946"/>
              <a:gd name="T7" fmla="*/ 2147483646 h 5041"/>
              <a:gd name="T8" fmla="*/ 2147483646 w 4946"/>
              <a:gd name="T9" fmla="*/ 2147483646 h 5041"/>
              <a:gd name="T10" fmla="*/ 2147483646 w 4946"/>
              <a:gd name="T11" fmla="*/ 2147483646 h 5041"/>
              <a:gd name="T12" fmla="*/ 2147483646 w 4946"/>
              <a:gd name="T13" fmla="*/ 2147483646 h 5041"/>
              <a:gd name="T14" fmla="*/ 2147483646 w 4946"/>
              <a:gd name="T15" fmla="*/ 2147483646 h 5041"/>
              <a:gd name="T16" fmla="*/ 2147483646 w 4946"/>
              <a:gd name="T17" fmla="*/ 2147483646 h 5041"/>
              <a:gd name="T18" fmla="*/ 2147483646 w 4946"/>
              <a:gd name="T19" fmla="*/ 2147483646 h 5041"/>
              <a:gd name="T20" fmla="*/ 2147483646 w 4946"/>
              <a:gd name="T21" fmla="*/ 2147483646 h 5041"/>
              <a:gd name="T22" fmla="*/ 2147483646 w 4946"/>
              <a:gd name="T23" fmla="*/ 2147483646 h 5041"/>
              <a:gd name="T24" fmla="*/ 2147483646 w 4946"/>
              <a:gd name="T25" fmla="*/ 2147483646 h 5041"/>
              <a:gd name="T26" fmla="*/ 2147483646 w 4946"/>
              <a:gd name="T27" fmla="*/ 2147483646 h 5041"/>
              <a:gd name="T28" fmla="*/ 2147483646 w 4946"/>
              <a:gd name="T29" fmla="*/ 2147483646 h 5041"/>
              <a:gd name="T30" fmla="*/ 2147483646 w 4946"/>
              <a:gd name="T31" fmla="*/ 2147483646 h 5041"/>
              <a:gd name="T32" fmla="*/ 2147483646 w 4946"/>
              <a:gd name="T33" fmla="*/ 2147483646 h 5041"/>
              <a:gd name="T34" fmla="*/ 2147483646 w 4946"/>
              <a:gd name="T35" fmla="*/ 2147483646 h 5041"/>
              <a:gd name="T36" fmla="*/ 2147483646 w 4946"/>
              <a:gd name="T37" fmla="*/ 2147483646 h 5041"/>
              <a:gd name="T38" fmla="*/ 2147483646 w 4946"/>
              <a:gd name="T39" fmla="*/ 2147483646 h 5041"/>
              <a:gd name="T40" fmla="*/ 2147483646 w 4946"/>
              <a:gd name="T41" fmla="*/ 2147483646 h 5041"/>
              <a:gd name="T42" fmla="*/ 2147483646 w 4946"/>
              <a:gd name="T43" fmla="*/ 2147483646 h 5041"/>
              <a:gd name="T44" fmla="*/ 2147483646 w 4946"/>
              <a:gd name="T45" fmla="*/ 2147483646 h 5041"/>
              <a:gd name="T46" fmla="*/ 2147483646 w 4946"/>
              <a:gd name="T47" fmla="*/ 2147483646 h 5041"/>
              <a:gd name="T48" fmla="*/ 2147483646 w 4946"/>
              <a:gd name="T49" fmla="*/ 2147483646 h 5041"/>
              <a:gd name="T50" fmla="*/ 2147483646 w 4946"/>
              <a:gd name="T51" fmla="*/ 2147483646 h 5041"/>
              <a:gd name="T52" fmla="*/ 2147483646 w 4946"/>
              <a:gd name="T53" fmla="*/ 2147483646 h 5041"/>
              <a:gd name="T54" fmla="*/ 0 w 4946"/>
              <a:gd name="T55" fmla="*/ 2147483646 h 5041"/>
              <a:gd name="T56" fmla="*/ 2147483646 w 4946"/>
              <a:gd name="T57" fmla="*/ 2147483646 h 5041"/>
              <a:gd name="T58" fmla="*/ 2147483646 w 4946"/>
              <a:gd name="T59" fmla="*/ 2147483646 h 5041"/>
              <a:gd name="T60" fmla="*/ 2147483646 w 4946"/>
              <a:gd name="T61" fmla="*/ 2147483646 h 5041"/>
              <a:gd name="T62" fmla="*/ 2147483646 w 4946"/>
              <a:gd name="T63" fmla="*/ 2147483646 h 5041"/>
              <a:gd name="T64" fmla="*/ 2147483646 w 4946"/>
              <a:gd name="T65" fmla="*/ 2147483646 h 5041"/>
              <a:gd name="T66" fmla="*/ 2147483646 w 4946"/>
              <a:gd name="T67" fmla="*/ 2147483646 h 5041"/>
              <a:gd name="T68" fmla="*/ 2147483646 w 4946"/>
              <a:gd name="T69" fmla="*/ 2147483646 h 5041"/>
              <a:gd name="T70" fmla="*/ 2147483646 w 4946"/>
              <a:gd name="T71" fmla="*/ 2147483646 h 5041"/>
              <a:gd name="T72" fmla="*/ 2147483646 w 4946"/>
              <a:gd name="T73" fmla="*/ 2147483646 h 5041"/>
              <a:gd name="T74" fmla="*/ 2147483646 w 4946"/>
              <a:gd name="T75" fmla="*/ 2147483646 h 5041"/>
              <a:gd name="T76" fmla="*/ 2147483646 w 4946"/>
              <a:gd name="T77" fmla="*/ 2147483646 h 5041"/>
              <a:gd name="T78" fmla="*/ 2147483646 w 4946"/>
              <a:gd name="T79" fmla="*/ 2147483646 h 5041"/>
              <a:gd name="T80" fmla="*/ 2147483646 w 4946"/>
              <a:gd name="T81" fmla="*/ 2147483646 h 5041"/>
              <a:gd name="T82" fmla="*/ 2147483646 w 4946"/>
              <a:gd name="T83" fmla="*/ 2147483646 h 5041"/>
              <a:gd name="T84" fmla="*/ 2147483646 w 4946"/>
              <a:gd name="T85" fmla="*/ 2147483646 h 5041"/>
              <a:gd name="T86" fmla="*/ 2147483646 w 4946"/>
              <a:gd name="T87" fmla="*/ 2147483646 h 5041"/>
              <a:gd name="T88" fmla="*/ 2147483646 w 4946"/>
              <a:gd name="T89" fmla="*/ 2147483646 h 5041"/>
              <a:gd name="T90" fmla="*/ 2147483646 w 4946"/>
              <a:gd name="T91" fmla="*/ 2147483646 h 5041"/>
              <a:gd name="T92" fmla="*/ 2147483646 w 4946"/>
              <a:gd name="T93" fmla="*/ 2147483646 h 5041"/>
              <a:gd name="T94" fmla="*/ 2147483646 w 4946"/>
              <a:gd name="T95" fmla="*/ 2147483646 h 5041"/>
              <a:gd name="T96" fmla="*/ 2147483646 w 4946"/>
              <a:gd name="T97" fmla="*/ 2147483646 h 5041"/>
              <a:gd name="T98" fmla="*/ 2147483646 w 4946"/>
              <a:gd name="T99" fmla="*/ 2147483646 h 5041"/>
              <a:gd name="T100" fmla="*/ 2147483646 w 4946"/>
              <a:gd name="T101" fmla="*/ 2147483646 h 5041"/>
              <a:gd name="T102" fmla="*/ 2147483646 w 4946"/>
              <a:gd name="T103" fmla="*/ 2147483646 h 5041"/>
              <a:gd name="T104" fmla="*/ 2147483646 w 4946"/>
              <a:gd name="T105" fmla="*/ 2147483646 h 5041"/>
              <a:gd name="T106" fmla="*/ 2147483646 w 4946"/>
              <a:gd name="T107" fmla="*/ 2147483646 h 5041"/>
              <a:gd name="T108" fmla="*/ 2147483646 w 4946"/>
              <a:gd name="T109" fmla="*/ 2147483646 h 5041"/>
              <a:gd name="T110" fmla="*/ 2147483646 w 4946"/>
              <a:gd name="T111" fmla="*/ 2147483646 h 5041"/>
              <a:gd name="T112" fmla="*/ 2147483646 w 4946"/>
              <a:gd name="T113" fmla="*/ 2147483646 h 5041"/>
              <a:gd name="T114" fmla="*/ 2147483646 w 4946"/>
              <a:gd name="T115" fmla="*/ 2147483646 h 5041"/>
              <a:gd name="T116" fmla="*/ 2147483646 w 4946"/>
              <a:gd name="T117" fmla="*/ 2147483646 h 50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946" h="5041">
                <a:moveTo>
                  <a:pt x="4946" y="532"/>
                </a:moveTo>
                <a:lnTo>
                  <a:pt x="4534" y="270"/>
                </a:lnTo>
                <a:lnTo>
                  <a:pt x="4106" y="0"/>
                </a:lnTo>
                <a:lnTo>
                  <a:pt x="2142" y="3139"/>
                </a:lnTo>
                <a:lnTo>
                  <a:pt x="2117" y="3136"/>
                </a:lnTo>
                <a:lnTo>
                  <a:pt x="2091" y="3134"/>
                </a:lnTo>
                <a:lnTo>
                  <a:pt x="2066" y="3133"/>
                </a:lnTo>
                <a:lnTo>
                  <a:pt x="2039" y="3133"/>
                </a:lnTo>
                <a:lnTo>
                  <a:pt x="2014" y="3134"/>
                </a:lnTo>
                <a:lnTo>
                  <a:pt x="1989" y="3136"/>
                </a:lnTo>
                <a:lnTo>
                  <a:pt x="1963" y="3138"/>
                </a:lnTo>
                <a:lnTo>
                  <a:pt x="1938" y="3142"/>
                </a:lnTo>
                <a:lnTo>
                  <a:pt x="1912" y="3147"/>
                </a:lnTo>
                <a:lnTo>
                  <a:pt x="1888" y="3153"/>
                </a:lnTo>
                <a:lnTo>
                  <a:pt x="1862" y="3160"/>
                </a:lnTo>
                <a:lnTo>
                  <a:pt x="1838" y="3168"/>
                </a:lnTo>
                <a:lnTo>
                  <a:pt x="1813" y="3177"/>
                </a:lnTo>
                <a:lnTo>
                  <a:pt x="1789" y="3188"/>
                </a:lnTo>
                <a:lnTo>
                  <a:pt x="1765" y="3200"/>
                </a:lnTo>
                <a:lnTo>
                  <a:pt x="1742" y="3212"/>
                </a:lnTo>
                <a:lnTo>
                  <a:pt x="1719" y="3226"/>
                </a:lnTo>
                <a:lnTo>
                  <a:pt x="1695" y="3242"/>
                </a:lnTo>
                <a:lnTo>
                  <a:pt x="1673" y="3259"/>
                </a:lnTo>
                <a:lnTo>
                  <a:pt x="1651" y="3277"/>
                </a:lnTo>
                <a:lnTo>
                  <a:pt x="1629" y="3297"/>
                </a:lnTo>
                <a:lnTo>
                  <a:pt x="1609" y="3317"/>
                </a:lnTo>
                <a:lnTo>
                  <a:pt x="1587" y="3339"/>
                </a:lnTo>
                <a:lnTo>
                  <a:pt x="1568" y="3363"/>
                </a:lnTo>
                <a:lnTo>
                  <a:pt x="1547" y="3388"/>
                </a:lnTo>
                <a:lnTo>
                  <a:pt x="1529" y="3415"/>
                </a:lnTo>
                <a:lnTo>
                  <a:pt x="1510" y="3442"/>
                </a:lnTo>
                <a:lnTo>
                  <a:pt x="1492" y="3472"/>
                </a:lnTo>
                <a:lnTo>
                  <a:pt x="1475" y="3503"/>
                </a:lnTo>
                <a:lnTo>
                  <a:pt x="1459" y="3536"/>
                </a:lnTo>
                <a:lnTo>
                  <a:pt x="1442" y="3570"/>
                </a:lnTo>
                <a:lnTo>
                  <a:pt x="1427" y="3605"/>
                </a:lnTo>
                <a:lnTo>
                  <a:pt x="1411" y="3653"/>
                </a:lnTo>
                <a:lnTo>
                  <a:pt x="1393" y="3699"/>
                </a:lnTo>
                <a:lnTo>
                  <a:pt x="1373" y="3744"/>
                </a:lnTo>
                <a:lnTo>
                  <a:pt x="1354" y="3787"/>
                </a:lnTo>
                <a:lnTo>
                  <a:pt x="1332" y="3828"/>
                </a:lnTo>
                <a:lnTo>
                  <a:pt x="1311" y="3868"/>
                </a:lnTo>
                <a:lnTo>
                  <a:pt x="1289" y="3908"/>
                </a:lnTo>
                <a:lnTo>
                  <a:pt x="1265" y="3944"/>
                </a:lnTo>
                <a:lnTo>
                  <a:pt x="1241" y="3981"/>
                </a:lnTo>
                <a:lnTo>
                  <a:pt x="1216" y="4016"/>
                </a:lnTo>
                <a:lnTo>
                  <a:pt x="1191" y="4048"/>
                </a:lnTo>
                <a:lnTo>
                  <a:pt x="1165" y="4081"/>
                </a:lnTo>
                <a:lnTo>
                  <a:pt x="1139" y="4111"/>
                </a:lnTo>
                <a:lnTo>
                  <a:pt x="1111" y="4141"/>
                </a:lnTo>
                <a:lnTo>
                  <a:pt x="1084" y="4170"/>
                </a:lnTo>
                <a:lnTo>
                  <a:pt x="1056" y="4197"/>
                </a:lnTo>
                <a:lnTo>
                  <a:pt x="1028" y="4222"/>
                </a:lnTo>
                <a:lnTo>
                  <a:pt x="999" y="4248"/>
                </a:lnTo>
                <a:lnTo>
                  <a:pt x="970" y="4271"/>
                </a:lnTo>
                <a:lnTo>
                  <a:pt x="940" y="4295"/>
                </a:lnTo>
                <a:lnTo>
                  <a:pt x="911" y="4316"/>
                </a:lnTo>
                <a:lnTo>
                  <a:pt x="881" y="4337"/>
                </a:lnTo>
                <a:lnTo>
                  <a:pt x="852" y="4356"/>
                </a:lnTo>
                <a:lnTo>
                  <a:pt x="821" y="4375"/>
                </a:lnTo>
                <a:lnTo>
                  <a:pt x="792" y="4393"/>
                </a:lnTo>
                <a:lnTo>
                  <a:pt x="761" y="4410"/>
                </a:lnTo>
                <a:lnTo>
                  <a:pt x="731" y="4425"/>
                </a:lnTo>
                <a:lnTo>
                  <a:pt x="701" y="4440"/>
                </a:lnTo>
                <a:lnTo>
                  <a:pt x="671" y="4455"/>
                </a:lnTo>
                <a:lnTo>
                  <a:pt x="641" y="4468"/>
                </a:lnTo>
                <a:lnTo>
                  <a:pt x="611" y="4480"/>
                </a:lnTo>
                <a:lnTo>
                  <a:pt x="582" y="4492"/>
                </a:lnTo>
                <a:lnTo>
                  <a:pt x="524" y="4513"/>
                </a:lnTo>
                <a:lnTo>
                  <a:pt x="468" y="4531"/>
                </a:lnTo>
                <a:lnTo>
                  <a:pt x="413" y="4547"/>
                </a:lnTo>
                <a:lnTo>
                  <a:pt x="359" y="4561"/>
                </a:lnTo>
                <a:lnTo>
                  <a:pt x="309" y="4572"/>
                </a:lnTo>
                <a:lnTo>
                  <a:pt x="261" y="4581"/>
                </a:lnTo>
                <a:lnTo>
                  <a:pt x="215" y="4588"/>
                </a:lnTo>
                <a:lnTo>
                  <a:pt x="174" y="4594"/>
                </a:lnTo>
                <a:lnTo>
                  <a:pt x="135" y="4598"/>
                </a:lnTo>
                <a:lnTo>
                  <a:pt x="102" y="4601"/>
                </a:lnTo>
                <a:lnTo>
                  <a:pt x="72" y="4603"/>
                </a:lnTo>
                <a:lnTo>
                  <a:pt x="47" y="4604"/>
                </a:lnTo>
                <a:lnTo>
                  <a:pt x="12" y="4605"/>
                </a:lnTo>
                <a:lnTo>
                  <a:pt x="0" y="4605"/>
                </a:lnTo>
                <a:lnTo>
                  <a:pt x="17" y="4616"/>
                </a:lnTo>
                <a:lnTo>
                  <a:pt x="68" y="4645"/>
                </a:lnTo>
                <a:lnTo>
                  <a:pt x="105" y="4666"/>
                </a:lnTo>
                <a:lnTo>
                  <a:pt x="150" y="4689"/>
                </a:lnTo>
                <a:lnTo>
                  <a:pt x="201" y="4714"/>
                </a:lnTo>
                <a:lnTo>
                  <a:pt x="258" y="4743"/>
                </a:lnTo>
                <a:lnTo>
                  <a:pt x="321" y="4773"/>
                </a:lnTo>
                <a:lnTo>
                  <a:pt x="390" y="4802"/>
                </a:lnTo>
                <a:lnTo>
                  <a:pt x="466" y="4833"/>
                </a:lnTo>
                <a:lnTo>
                  <a:pt x="545" y="4863"/>
                </a:lnTo>
                <a:lnTo>
                  <a:pt x="587" y="4878"/>
                </a:lnTo>
                <a:lnTo>
                  <a:pt x="630" y="4893"/>
                </a:lnTo>
                <a:lnTo>
                  <a:pt x="673" y="4908"/>
                </a:lnTo>
                <a:lnTo>
                  <a:pt x="718" y="4921"/>
                </a:lnTo>
                <a:lnTo>
                  <a:pt x="764" y="4935"/>
                </a:lnTo>
                <a:lnTo>
                  <a:pt x="811" y="4949"/>
                </a:lnTo>
                <a:lnTo>
                  <a:pt x="858" y="4961"/>
                </a:lnTo>
                <a:lnTo>
                  <a:pt x="907" y="4973"/>
                </a:lnTo>
                <a:lnTo>
                  <a:pt x="956" y="4983"/>
                </a:lnTo>
                <a:lnTo>
                  <a:pt x="1006" y="4995"/>
                </a:lnTo>
                <a:lnTo>
                  <a:pt x="1057" y="5004"/>
                </a:lnTo>
                <a:lnTo>
                  <a:pt x="1108" y="5012"/>
                </a:lnTo>
                <a:lnTo>
                  <a:pt x="1160" y="5020"/>
                </a:lnTo>
                <a:lnTo>
                  <a:pt x="1213" y="5026"/>
                </a:lnTo>
                <a:lnTo>
                  <a:pt x="1266" y="5032"/>
                </a:lnTo>
                <a:lnTo>
                  <a:pt x="1320" y="5036"/>
                </a:lnTo>
                <a:lnTo>
                  <a:pt x="1374" y="5039"/>
                </a:lnTo>
                <a:lnTo>
                  <a:pt x="1429" y="5040"/>
                </a:lnTo>
                <a:lnTo>
                  <a:pt x="1484" y="5041"/>
                </a:lnTo>
                <a:lnTo>
                  <a:pt x="1539" y="5040"/>
                </a:lnTo>
                <a:lnTo>
                  <a:pt x="1594" y="5037"/>
                </a:lnTo>
                <a:lnTo>
                  <a:pt x="1650" y="5033"/>
                </a:lnTo>
                <a:lnTo>
                  <a:pt x="1706" y="5027"/>
                </a:lnTo>
                <a:lnTo>
                  <a:pt x="1762" y="5019"/>
                </a:lnTo>
                <a:lnTo>
                  <a:pt x="1818" y="5010"/>
                </a:lnTo>
                <a:lnTo>
                  <a:pt x="1874" y="4999"/>
                </a:lnTo>
                <a:lnTo>
                  <a:pt x="1930" y="4985"/>
                </a:lnTo>
                <a:lnTo>
                  <a:pt x="1986" y="4970"/>
                </a:lnTo>
                <a:lnTo>
                  <a:pt x="2043" y="4953"/>
                </a:lnTo>
                <a:lnTo>
                  <a:pt x="2099" y="4933"/>
                </a:lnTo>
                <a:lnTo>
                  <a:pt x="2155" y="4912"/>
                </a:lnTo>
                <a:lnTo>
                  <a:pt x="2210" y="4888"/>
                </a:lnTo>
                <a:lnTo>
                  <a:pt x="2265" y="4862"/>
                </a:lnTo>
                <a:lnTo>
                  <a:pt x="2320" y="4834"/>
                </a:lnTo>
                <a:lnTo>
                  <a:pt x="2375" y="4802"/>
                </a:lnTo>
                <a:lnTo>
                  <a:pt x="2429" y="4768"/>
                </a:lnTo>
                <a:lnTo>
                  <a:pt x="2455" y="4751"/>
                </a:lnTo>
                <a:lnTo>
                  <a:pt x="2482" y="4733"/>
                </a:lnTo>
                <a:lnTo>
                  <a:pt x="2508" y="4713"/>
                </a:lnTo>
                <a:lnTo>
                  <a:pt x="2535" y="4694"/>
                </a:lnTo>
                <a:lnTo>
                  <a:pt x="2561" y="4673"/>
                </a:lnTo>
                <a:lnTo>
                  <a:pt x="2588" y="4652"/>
                </a:lnTo>
                <a:lnTo>
                  <a:pt x="2614" y="4630"/>
                </a:lnTo>
                <a:lnTo>
                  <a:pt x="2639" y="4608"/>
                </a:lnTo>
                <a:lnTo>
                  <a:pt x="2661" y="4588"/>
                </a:lnTo>
                <a:lnTo>
                  <a:pt x="2681" y="4569"/>
                </a:lnTo>
                <a:lnTo>
                  <a:pt x="2701" y="4547"/>
                </a:lnTo>
                <a:lnTo>
                  <a:pt x="2719" y="4527"/>
                </a:lnTo>
                <a:lnTo>
                  <a:pt x="2737" y="4506"/>
                </a:lnTo>
                <a:lnTo>
                  <a:pt x="2755" y="4483"/>
                </a:lnTo>
                <a:lnTo>
                  <a:pt x="2771" y="4461"/>
                </a:lnTo>
                <a:lnTo>
                  <a:pt x="2786" y="4438"/>
                </a:lnTo>
                <a:lnTo>
                  <a:pt x="2800" y="4415"/>
                </a:lnTo>
                <a:lnTo>
                  <a:pt x="2815" y="4392"/>
                </a:lnTo>
                <a:lnTo>
                  <a:pt x="2827" y="4367"/>
                </a:lnTo>
                <a:lnTo>
                  <a:pt x="2839" y="4344"/>
                </a:lnTo>
                <a:lnTo>
                  <a:pt x="2850" y="4319"/>
                </a:lnTo>
                <a:lnTo>
                  <a:pt x="2861" y="4294"/>
                </a:lnTo>
                <a:lnTo>
                  <a:pt x="2871" y="4268"/>
                </a:lnTo>
                <a:lnTo>
                  <a:pt x="2880" y="4243"/>
                </a:lnTo>
                <a:lnTo>
                  <a:pt x="2887" y="4217"/>
                </a:lnTo>
                <a:lnTo>
                  <a:pt x="2894" y="4192"/>
                </a:lnTo>
                <a:lnTo>
                  <a:pt x="2900" y="4166"/>
                </a:lnTo>
                <a:lnTo>
                  <a:pt x="2906" y="4140"/>
                </a:lnTo>
                <a:lnTo>
                  <a:pt x="2910" y="4113"/>
                </a:lnTo>
                <a:lnTo>
                  <a:pt x="2915" y="4087"/>
                </a:lnTo>
                <a:lnTo>
                  <a:pt x="2918" y="4061"/>
                </a:lnTo>
                <a:lnTo>
                  <a:pt x="2919" y="4034"/>
                </a:lnTo>
                <a:lnTo>
                  <a:pt x="2921" y="4008"/>
                </a:lnTo>
                <a:lnTo>
                  <a:pt x="2921" y="3981"/>
                </a:lnTo>
                <a:lnTo>
                  <a:pt x="2920" y="3955"/>
                </a:lnTo>
                <a:lnTo>
                  <a:pt x="2919" y="3928"/>
                </a:lnTo>
                <a:lnTo>
                  <a:pt x="2917" y="3901"/>
                </a:lnTo>
                <a:lnTo>
                  <a:pt x="2912" y="3874"/>
                </a:lnTo>
                <a:lnTo>
                  <a:pt x="2909" y="3849"/>
                </a:lnTo>
                <a:lnTo>
                  <a:pt x="2904" y="3822"/>
                </a:lnTo>
                <a:lnTo>
                  <a:pt x="4946" y="532"/>
                </a:lnTo>
                <a:close/>
                <a:moveTo>
                  <a:pt x="2479" y="3126"/>
                </a:moveTo>
                <a:lnTo>
                  <a:pt x="2732" y="2726"/>
                </a:lnTo>
                <a:lnTo>
                  <a:pt x="3096" y="2957"/>
                </a:lnTo>
                <a:lnTo>
                  <a:pt x="2842" y="3358"/>
                </a:lnTo>
                <a:lnTo>
                  <a:pt x="2479" y="3126"/>
                </a:lnTo>
                <a:close/>
              </a:path>
            </a:pathLst>
          </a:custGeom>
          <a:solidFill>
            <a:srgbClr val="F8F8F8"/>
          </a:solidFill>
          <a:ln>
            <a:noFill/>
          </a:ln>
        </p:spPr>
        <p:txBody>
          <a:bodyPr anchor="ctr">
            <a:normAutofit/>
            <a:scene3d>
              <a:camera prst="orthographicFront"/>
              <a:lightRig rig="threePt" dir="t"/>
            </a:scene3d>
            <a:sp3d>
              <a:contourClr>
                <a:srgbClr val="FFFFFF"/>
              </a:contourClr>
            </a:sp3d>
          </a:bodyPr>
          <a:lstStyle/>
          <a:p>
            <a:pPr algn="ctr">
              <a:defRPr/>
            </a:pPr>
            <a:endParaRPr lang="zh-CN" altLang="en-US">
              <a:solidFill>
                <a:srgbClr val="FFFFFF"/>
              </a:solidFill>
              <a:sym typeface="Arial" pitchFamily="34" charset="0"/>
            </a:endParaRPr>
          </a:p>
        </p:txBody>
      </p:sp>
      <p:sp>
        <p:nvSpPr>
          <p:cNvPr id="38" name="文本框 37"/>
          <p:cNvSpPr txBox="1"/>
          <p:nvPr>
            <p:custDataLst>
              <p:tags r:id="rId12"/>
            </p:custDataLst>
          </p:nvPr>
        </p:nvSpPr>
        <p:spPr>
          <a:xfrm>
            <a:off x="2458891" y="1689973"/>
            <a:ext cx="1929982" cy="1205186"/>
          </a:xfrm>
          <a:prstGeom prst="rect">
            <a:avLst/>
          </a:prstGeom>
          <a:noFill/>
        </p:spPr>
        <p:txBody>
          <a:bodyPr wrap="square" rtlCol="0">
            <a:normAutofit/>
          </a:bodyPr>
          <a:lstStyle/>
          <a:p>
            <a:pPr algn="l">
              <a:lnSpc>
                <a:spcPct val="120000"/>
              </a:lnSpc>
            </a:pPr>
            <a:r>
              <a:rPr lang="zh-CN" altLang="en-US" sz="1400" b="1" dirty="0">
                <a:solidFill>
                  <a:schemeClr val="tx1"/>
                </a:solidFill>
                <a:latin typeface="宋体" charset="0"/>
                <a:ea typeface="宋体" charset="0"/>
                <a:sym typeface="+mn-ea"/>
              </a:rPr>
              <a:t>企业管理的黄埔军校，方向与效率是一切梦想的前提。</a:t>
            </a:r>
            <a:endParaRPr lang="zh-CN" altLang="en-US" sz="1400" b="1" dirty="0" smtClean="0">
              <a:solidFill>
                <a:schemeClr val="tx1"/>
              </a:solidFill>
              <a:latin typeface="宋体" charset="0"/>
              <a:ea typeface="宋体" charset="0"/>
              <a:sym typeface="+mn-ea"/>
            </a:endParaRPr>
          </a:p>
        </p:txBody>
      </p:sp>
      <p:sp>
        <p:nvSpPr>
          <p:cNvPr id="40" name="文本框 39"/>
          <p:cNvSpPr txBox="1"/>
          <p:nvPr>
            <p:custDataLst>
              <p:tags r:id="rId13"/>
            </p:custDataLst>
          </p:nvPr>
        </p:nvSpPr>
        <p:spPr>
          <a:xfrm>
            <a:off x="1401094" y="3119613"/>
            <a:ext cx="2379699" cy="1205047"/>
          </a:xfrm>
          <a:prstGeom prst="rect">
            <a:avLst/>
          </a:prstGeom>
          <a:noFill/>
        </p:spPr>
        <p:txBody>
          <a:bodyPr wrap="square" rtlCol="0">
            <a:noAutofit/>
          </a:bodyPr>
          <a:lstStyle/>
          <a:p>
            <a:pPr algn="l">
              <a:lnSpc>
                <a:spcPct val="120000"/>
              </a:lnSpc>
            </a:pPr>
            <a:r>
              <a:rPr lang="zh-CN" altLang="en-US" sz="1400" b="1" dirty="0">
                <a:solidFill>
                  <a:schemeClr val="tx1"/>
                </a:solidFill>
                <a:latin typeface="宋体" charset="0"/>
                <a:ea typeface="宋体" charset="0"/>
                <a:sym typeface="+mn-ea"/>
              </a:rPr>
              <a:t>我们提供富有竞争力的工资，让你过小确幸的生活，但更相信一分汗水一分收获。钱会花完，但学到的本领永远是自己的。</a:t>
            </a:r>
            <a:endParaRPr lang="zh-CN" altLang="en-US" sz="1400" b="1" dirty="0">
              <a:solidFill>
                <a:schemeClr val="tx1"/>
              </a:solidFill>
              <a:latin typeface="宋体" charset="0"/>
              <a:ea typeface="宋体" charset="0"/>
              <a:sym typeface="+mn-ea"/>
            </a:endParaRPr>
          </a:p>
          <a:p>
            <a:pPr algn="l">
              <a:lnSpc>
                <a:spcPct val="120000"/>
              </a:lnSpc>
            </a:pPr>
            <a:endParaRPr lang="zh-CN" altLang="en-US" sz="1400" b="1" dirty="0" smtClean="0">
              <a:solidFill>
                <a:schemeClr val="tx1"/>
              </a:solidFill>
              <a:latin typeface="宋体" charset="0"/>
              <a:ea typeface="宋体" charset="0"/>
              <a:sym typeface="+mn-ea"/>
            </a:endParaRPr>
          </a:p>
        </p:txBody>
      </p:sp>
      <p:sp>
        <p:nvSpPr>
          <p:cNvPr id="42" name="文本框 41"/>
          <p:cNvSpPr txBox="1"/>
          <p:nvPr>
            <p:custDataLst>
              <p:tags r:id="rId14"/>
            </p:custDataLst>
          </p:nvPr>
        </p:nvSpPr>
        <p:spPr>
          <a:xfrm>
            <a:off x="8564245" y="3342640"/>
            <a:ext cx="1929765" cy="732790"/>
          </a:xfrm>
          <a:prstGeom prst="rect">
            <a:avLst/>
          </a:prstGeom>
          <a:noFill/>
        </p:spPr>
        <p:txBody>
          <a:bodyPr wrap="square" rtlCol="0">
            <a:normAutofit/>
          </a:bodyPr>
          <a:lstStyle/>
          <a:p>
            <a:pPr>
              <a:lnSpc>
                <a:spcPct val="120000"/>
              </a:lnSpc>
            </a:pPr>
            <a:r>
              <a:rPr lang="zh-CN" altLang="en-US" sz="1400" b="1" dirty="0">
                <a:solidFill>
                  <a:schemeClr val="tx1"/>
                </a:solidFill>
                <a:latin typeface="宋体" charset="0"/>
                <a:ea typeface="宋体" charset="0"/>
                <a:sym typeface="+mn-ea"/>
              </a:rPr>
              <a:t>我们只想简简单单做人，踏踏实实做事。</a:t>
            </a:r>
            <a:endParaRPr lang="zh-CN" altLang="en-US" sz="1400" b="1" dirty="0">
              <a:solidFill>
                <a:schemeClr val="tx1"/>
              </a:solidFill>
              <a:latin typeface="宋体" charset="0"/>
              <a:ea typeface="宋体" charset="0"/>
              <a:sym typeface="+mn-ea"/>
            </a:endParaRPr>
          </a:p>
          <a:p>
            <a:pPr>
              <a:lnSpc>
                <a:spcPct val="120000"/>
              </a:lnSpc>
            </a:pPr>
            <a:endParaRPr lang="zh-CN" altLang="en-US" sz="1400" b="1" dirty="0" smtClean="0">
              <a:solidFill>
                <a:schemeClr val="tx1"/>
              </a:solidFill>
              <a:latin typeface="宋体" charset="0"/>
              <a:ea typeface="宋体" charset="0"/>
              <a:sym typeface="+mn-ea"/>
            </a:endParaRPr>
          </a:p>
        </p:txBody>
      </p:sp>
      <p:grpSp>
        <p:nvGrpSpPr>
          <p:cNvPr id="96" name="组合 95"/>
          <p:cNvGrpSpPr/>
          <p:nvPr>
            <p:custDataLst>
              <p:tags r:id="rId15"/>
            </p:custDataLst>
          </p:nvPr>
        </p:nvGrpSpPr>
        <p:grpSpPr>
          <a:xfrm>
            <a:off x="6507023" y="4527813"/>
            <a:ext cx="1045251" cy="1056847"/>
            <a:chOff x="6394285" y="4719769"/>
            <a:chExt cx="1008000" cy="1008000"/>
          </a:xfrm>
        </p:grpSpPr>
        <p:sp>
          <p:nvSpPr>
            <p:cNvPr id="62" name="椭圆 61"/>
            <p:cNvSpPr/>
            <p:nvPr>
              <p:custDataLst>
                <p:tags r:id="rId16"/>
              </p:custDataLst>
            </p:nvPr>
          </p:nvSpPr>
          <p:spPr>
            <a:xfrm>
              <a:off x="6394285" y="4719769"/>
              <a:ext cx="1008000" cy="1008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ym typeface="Arial" pitchFamily="34" charset="0"/>
              </a:endParaRPr>
            </a:p>
          </p:txBody>
        </p:sp>
        <p:sp>
          <p:nvSpPr>
            <p:cNvPr id="64" name="KSO_Shape"/>
            <p:cNvSpPr/>
            <p:nvPr>
              <p:custDataLst>
                <p:tags r:id="rId17"/>
              </p:custDataLst>
            </p:nvPr>
          </p:nvSpPr>
          <p:spPr bwMode="auto">
            <a:xfrm>
              <a:off x="6630397" y="4955044"/>
              <a:ext cx="554071" cy="537449"/>
            </a:xfrm>
            <a:custGeom>
              <a:avLst/>
              <a:gdLst>
                <a:gd name="T0" fmla="*/ 1742441 w 2041526"/>
                <a:gd name="T1" fmla="*/ 1193165 h 1979612"/>
                <a:gd name="T2" fmla="*/ 1991996 w 2041526"/>
                <a:gd name="T3" fmla="*/ 1302068 h 1979612"/>
                <a:gd name="T4" fmla="*/ 2027239 w 2041526"/>
                <a:gd name="T5" fmla="*/ 1369695 h 1979612"/>
                <a:gd name="T6" fmla="*/ 1892619 w 2041526"/>
                <a:gd name="T7" fmla="*/ 1469390 h 1979612"/>
                <a:gd name="T8" fmla="*/ 1731963 w 2041526"/>
                <a:gd name="T9" fmla="*/ 1707833 h 1979612"/>
                <a:gd name="T10" fmla="*/ 1573531 w 2041526"/>
                <a:gd name="T11" fmla="*/ 1864678 h 1979612"/>
                <a:gd name="T12" fmla="*/ 1443673 w 2041526"/>
                <a:gd name="T13" fmla="*/ 1909128 h 1979612"/>
                <a:gd name="T14" fmla="*/ 1297941 w 2041526"/>
                <a:gd name="T15" fmla="*/ 1895793 h 1979612"/>
                <a:gd name="T16" fmla="*/ 1186180 w 2041526"/>
                <a:gd name="T17" fmla="*/ 1820228 h 1979612"/>
                <a:gd name="T18" fmla="*/ 1305561 w 2041526"/>
                <a:gd name="T19" fmla="*/ 1764348 h 1979612"/>
                <a:gd name="T20" fmla="*/ 1469073 w 2041526"/>
                <a:gd name="T21" fmla="*/ 1590993 h 1979612"/>
                <a:gd name="T22" fmla="*/ 1598296 w 2041526"/>
                <a:gd name="T23" fmla="*/ 1438275 h 1979612"/>
                <a:gd name="T24" fmla="*/ 1641158 w 2041526"/>
                <a:gd name="T25" fmla="*/ 1376363 h 1979612"/>
                <a:gd name="T26" fmla="*/ 1473836 w 2041526"/>
                <a:gd name="T27" fmla="*/ 1374458 h 1979612"/>
                <a:gd name="T28" fmla="*/ 1122363 w 2041526"/>
                <a:gd name="T29" fmla="*/ 1490345 h 1979612"/>
                <a:gd name="T30" fmla="*/ 1188720 w 2041526"/>
                <a:gd name="T31" fmla="*/ 1315720 h 1979612"/>
                <a:gd name="T32" fmla="*/ 1303973 w 2041526"/>
                <a:gd name="T33" fmla="*/ 1219518 h 1979612"/>
                <a:gd name="T34" fmla="*/ 1510031 w 2041526"/>
                <a:gd name="T35" fmla="*/ 1169988 h 1979612"/>
                <a:gd name="T36" fmla="*/ 474459 w 2041526"/>
                <a:gd name="T37" fmla="*/ 1705182 h 1979612"/>
                <a:gd name="T38" fmla="*/ 614828 w 2041526"/>
                <a:gd name="T39" fmla="*/ 1613705 h 1979612"/>
                <a:gd name="T40" fmla="*/ 659606 w 2041526"/>
                <a:gd name="T41" fmla="*/ 1010214 h 1979612"/>
                <a:gd name="T42" fmla="*/ 591327 w 2041526"/>
                <a:gd name="T43" fmla="*/ 866964 h 1979612"/>
                <a:gd name="T44" fmla="*/ 436350 w 2041526"/>
                <a:gd name="T45" fmla="*/ 793909 h 1979612"/>
                <a:gd name="T46" fmla="*/ 1689937 w 2041526"/>
                <a:gd name="T47" fmla="*/ 637247 h 1979612"/>
                <a:gd name="T48" fmla="*/ 1695008 w 2041526"/>
                <a:gd name="T49" fmla="*/ 774583 h 1979612"/>
                <a:gd name="T50" fmla="*/ 1785965 w 2041526"/>
                <a:gd name="T51" fmla="*/ 1009835 h 1979612"/>
                <a:gd name="T52" fmla="*/ 1670605 w 2041526"/>
                <a:gd name="T53" fmla="*/ 1048620 h 1979612"/>
                <a:gd name="T54" fmla="*/ 1547322 w 2041526"/>
                <a:gd name="T55" fmla="*/ 967235 h 1979612"/>
                <a:gd name="T56" fmla="*/ 1530525 w 2041526"/>
                <a:gd name="T57" fmla="*/ 885215 h 1979612"/>
                <a:gd name="T58" fmla="*/ 1439252 w 2041526"/>
                <a:gd name="T59" fmla="*/ 1011107 h 1979612"/>
                <a:gd name="T60" fmla="*/ 1280790 w 2041526"/>
                <a:gd name="T61" fmla="*/ 1100439 h 1979612"/>
                <a:gd name="T62" fmla="*/ 1300756 w 2041526"/>
                <a:gd name="T63" fmla="*/ 947843 h 1979612"/>
                <a:gd name="T64" fmla="*/ 1375867 w 2041526"/>
                <a:gd name="T65" fmla="*/ 820362 h 1979612"/>
                <a:gd name="T66" fmla="*/ 1524821 w 2041526"/>
                <a:gd name="T67" fmla="*/ 684298 h 1979612"/>
                <a:gd name="T68" fmla="*/ 974007 w 2041526"/>
                <a:gd name="T69" fmla="*/ 395287 h 1979612"/>
                <a:gd name="T70" fmla="*/ 1180432 w 2041526"/>
                <a:gd name="T71" fmla="*/ 463577 h 1979612"/>
                <a:gd name="T72" fmla="*/ 1303969 w 2041526"/>
                <a:gd name="T73" fmla="*/ 637319 h 1979612"/>
                <a:gd name="T74" fmla="*/ 1229021 w 2041526"/>
                <a:gd name="T75" fmla="*/ 815508 h 1979612"/>
                <a:gd name="T76" fmla="*/ 1159789 w 2041526"/>
                <a:gd name="T77" fmla="*/ 993379 h 1979612"/>
                <a:gd name="T78" fmla="*/ 1168682 w 2041526"/>
                <a:gd name="T79" fmla="*/ 1160134 h 1979612"/>
                <a:gd name="T80" fmla="*/ 1064834 w 2041526"/>
                <a:gd name="T81" fmla="*/ 1279244 h 1979612"/>
                <a:gd name="T82" fmla="*/ 1006400 w 2041526"/>
                <a:gd name="T83" fmla="*/ 1435517 h 1979612"/>
                <a:gd name="T84" fmla="*/ 1002589 w 2041526"/>
                <a:gd name="T85" fmla="*/ 1667384 h 1979612"/>
                <a:gd name="T86" fmla="*/ 1073726 w 2041526"/>
                <a:gd name="T87" fmla="*/ 1877018 h 1979612"/>
                <a:gd name="T88" fmla="*/ 1073726 w 2041526"/>
                <a:gd name="T89" fmla="*/ 1964684 h 1979612"/>
                <a:gd name="T90" fmla="*/ 328692 w 2041526"/>
                <a:gd name="T91" fmla="*/ 1979294 h 1979612"/>
                <a:gd name="T92" fmla="*/ 113692 w 2041526"/>
                <a:gd name="T93" fmla="*/ 1889406 h 1979612"/>
                <a:gd name="T94" fmla="*/ 3811 w 2041526"/>
                <a:gd name="T95" fmla="*/ 1686124 h 1979612"/>
                <a:gd name="T96" fmla="*/ 33981 w 2041526"/>
                <a:gd name="T97" fmla="*/ 591898 h 1979612"/>
                <a:gd name="T98" fmla="*/ 196262 w 2041526"/>
                <a:gd name="T99" fmla="*/ 429591 h 1979612"/>
                <a:gd name="T100" fmla="*/ 937260 w 2041526"/>
                <a:gd name="T101" fmla="*/ 318 h 1979612"/>
                <a:gd name="T102" fmla="*/ 1016953 w 2041526"/>
                <a:gd name="T103" fmla="*/ 38418 h 1979612"/>
                <a:gd name="T104" fmla="*/ 1054735 w 2041526"/>
                <a:gd name="T105" fmla="*/ 118428 h 1979612"/>
                <a:gd name="T106" fmla="*/ 1032828 w 2041526"/>
                <a:gd name="T107" fmla="*/ 205740 h 1979612"/>
                <a:gd name="T108" fmla="*/ 962660 w 2041526"/>
                <a:gd name="T109" fmla="*/ 257810 h 1979612"/>
                <a:gd name="T110" fmla="*/ 350520 w 2041526"/>
                <a:gd name="T111" fmla="*/ 255905 h 1979612"/>
                <a:gd name="T112" fmla="*/ 282575 w 2041526"/>
                <a:gd name="T113" fmla="*/ 200343 h 1979612"/>
                <a:gd name="T114" fmla="*/ 264795 w 2041526"/>
                <a:gd name="T115" fmla="*/ 111760 h 1979612"/>
                <a:gd name="T116" fmla="*/ 307023 w 2041526"/>
                <a:gd name="T117" fmla="*/ 33973 h 1979612"/>
                <a:gd name="T118" fmla="*/ 388620 w 2041526"/>
                <a:gd name="T119" fmla="*/ 0 h 1979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41526" h="1979612">
                  <a:moveTo>
                    <a:pt x="1545273" y="1168400"/>
                  </a:moveTo>
                  <a:lnTo>
                    <a:pt x="1556386" y="1168400"/>
                  </a:lnTo>
                  <a:lnTo>
                    <a:pt x="1568451" y="1168400"/>
                  </a:lnTo>
                  <a:lnTo>
                    <a:pt x="1581151" y="1168718"/>
                  </a:lnTo>
                  <a:lnTo>
                    <a:pt x="1594803" y="1169670"/>
                  </a:lnTo>
                  <a:lnTo>
                    <a:pt x="1609408" y="1170305"/>
                  </a:lnTo>
                  <a:lnTo>
                    <a:pt x="1624331" y="1171893"/>
                  </a:lnTo>
                  <a:lnTo>
                    <a:pt x="1639571" y="1173798"/>
                  </a:lnTo>
                  <a:lnTo>
                    <a:pt x="1655446" y="1175703"/>
                  </a:lnTo>
                  <a:lnTo>
                    <a:pt x="1672273" y="1178560"/>
                  </a:lnTo>
                  <a:lnTo>
                    <a:pt x="1689101" y="1181735"/>
                  </a:lnTo>
                  <a:lnTo>
                    <a:pt x="1706881" y="1184910"/>
                  </a:lnTo>
                  <a:lnTo>
                    <a:pt x="1724343" y="1188720"/>
                  </a:lnTo>
                  <a:lnTo>
                    <a:pt x="1742441" y="1193165"/>
                  </a:lnTo>
                  <a:lnTo>
                    <a:pt x="1760538" y="1197610"/>
                  </a:lnTo>
                  <a:lnTo>
                    <a:pt x="1778953" y="1202690"/>
                  </a:lnTo>
                  <a:lnTo>
                    <a:pt x="1797368" y="1208405"/>
                  </a:lnTo>
                  <a:lnTo>
                    <a:pt x="1816101" y="1214120"/>
                  </a:lnTo>
                  <a:lnTo>
                    <a:pt x="1834516" y="1220788"/>
                  </a:lnTo>
                  <a:lnTo>
                    <a:pt x="1852931" y="1227773"/>
                  </a:lnTo>
                  <a:lnTo>
                    <a:pt x="1871346" y="1235393"/>
                  </a:lnTo>
                  <a:lnTo>
                    <a:pt x="1889444" y="1243330"/>
                  </a:lnTo>
                  <a:lnTo>
                    <a:pt x="1907541" y="1251903"/>
                  </a:lnTo>
                  <a:lnTo>
                    <a:pt x="1925004" y="1260793"/>
                  </a:lnTo>
                  <a:lnTo>
                    <a:pt x="1942784" y="1270318"/>
                  </a:lnTo>
                  <a:lnTo>
                    <a:pt x="1959611" y="1280478"/>
                  </a:lnTo>
                  <a:lnTo>
                    <a:pt x="1976121" y="1290955"/>
                  </a:lnTo>
                  <a:lnTo>
                    <a:pt x="1991996" y="1302068"/>
                  </a:lnTo>
                  <a:lnTo>
                    <a:pt x="2007871" y="1313815"/>
                  </a:lnTo>
                  <a:lnTo>
                    <a:pt x="2022794" y="1326198"/>
                  </a:lnTo>
                  <a:lnTo>
                    <a:pt x="2036764" y="1339215"/>
                  </a:lnTo>
                  <a:lnTo>
                    <a:pt x="2038669" y="1341120"/>
                  </a:lnTo>
                  <a:lnTo>
                    <a:pt x="2040256" y="1343343"/>
                  </a:lnTo>
                  <a:lnTo>
                    <a:pt x="2041209" y="1346200"/>
                  </a:lnTo>
                  <a:lnTo>
                    <a:pt x="2041526" y="1348423"/>
                  </a:lnTo>
                  <a:lnTo>
                    <a:pt x="2041209" y="1350963"/>
                  </a:lnTo>
                  <a:lnTo>
                    <a:pt x="2040256" y="1353820"/>
                  </a:lnTo>
                  <a:lnTo>
                    <a:pt x="2038986" y="1356360"/>
                  </a:lnTo>
                  <a:lnTo>
                    <a:pt x="2037716" y="1358900"/>
                  </a:lnTo>
                  <a:lnTo>
                    <a:pt x="2035494" y="1361440"/>
                  </a:lnTo>
                  <a:lnTo>
                    <a:pt x="2033271" y="1364298"/>
                  </a:lnTo>
                  <a:lnTo>
                    <a:pt x="2027239" y="1369695"/>
                  </a:lnTo>
                  <a:lnTo>
                    <a:pt x="2020254" y="1375093"/>
                  </a:lnTo>
                  <a:lnTo>
                    <a:pt x="2012634" y="1380173"/>
                  </a:lnTo>
                  <a:lnTo>
                    <a:pt x="2004379" y="1385888"/>
                  </a:lnTo>
                  <a:lnTo>
                    <a:pt x="1995489" y="1391285"/>
                  </a:lnTo>
                  <a:lnTo>
                    <a:pt x="1978344" y="1401128"/>
                  </a:lnTo>
                  <a:lnTo>
                    <a:pt x="1962786" y="1410018"/>
                  </a:lnTo>
                  <a:lnTo>
                    <a:pt x="1956119" y="1414145"/>
                  </a:lnTo>
                  <a:lnTo>
                    <a:pt x="1951039" y="1417955"/>
                  </a:lnTo>
                  <a:lnTo>
                    <a:pt x="1939926" y="1426210"/>
                  </a:lnTo>
                  <a:lnTo>
                    <a:pt x="1929766" y="1434465"/>
                  </a:lnTo>
                  <a:lnTo>
                    <a:pt x="1919924" y="1443038"/>
                  </a:lnTo>
                  <a:lnTo>
                    <a:pt x="1910081" y="1451610"/>
                  </a:lnTo>
                  <a:lnTo>
                    <a:pt x="1901191" y="1460500"/>
                  </a:lnTo>
                  <a:lnTo>
                    <a:pt x="1892619" y="1469390"/>
                  </a:lnTo>
                  <a:lnTo>
                    <a:pt x="1884046" y="1478280"/>
                  </a:lnTo>
                  <a:lnTo>
                    <a:pt x="1876109" y="1487805"/>
                  </a:lnTo>
                  <a:lnTo>
                    <a:pt x="1868171" y="1496695"/>
                  </a:lnTo>
                  <a:lnTo>
                    <a:pt x="1860551" y="1506220"/>
                  </a:lnTo>
                  <a:lnTo>
                    <a:pt x="1853248" y="1515428"/>
                  </a:lnTo>
                  <a:lnTo>
                    <a:pt x="1846263" y="1525270"/>
                  </a:lnTo>
                  <a:lnTo>
                    <a:pt x="1832611" y="1544320"/>
                  </a:lnTo>
                  <a:lnTo>
                    <a:pt x="1819593" y="1564005"/>
                  </a:lnTo>
                  <a:lnTo>
                    <a:pt x="1807211" y="1584008"/>
                  </a:lnTo>
                  <a:lnTo>
                    <a:pt x="1795146" y="1604010"/>
                  </a:lnTo>
                  <a:lnTo>
                    <a:pt x="1770698" y="1645285"/>
                  </a:lnTo>
                  <a:lnTo>
                    <a:pt x="1758633" y="1665923"/>
                  </a:lnTo>
                  <a:lnTo>
                    <a:pt x="1745616" y="1687195"/>
                  </a:lnTo>
                  <a:lnTo>
                    <a:pt x="1731963" y="1707833"/>
                  </a:lnTo>
                  <a:lnTo>
                    <a:pt x="1717676" y="1729105"/>
                  </a:lnTo>
                  <a:lnTo>
                    <a:pt x="1706563" y="1744980"/>
                  </a:lnTo>
                  <a:lnTo>
                    <a:pt x="1693863" y="1760220"/>
                  </a:lnTo>
                  <a:lnTo>
                    <a:pt x="1680846" y="1775778"/>
                  </a:lnTo>
                  <a:lnTo>
                    <a:pt x="1667828" y="1790065"/>
                  </a:lnTo>
                  <a:lnTo>
                    <a:pt x="1653541" y="1804353"/>
                  </a:lnTo>
                  <a:lnTo>
                    <a:pt x="1638618" y="1817688"/>
                  </a:lnTo>
                  <a:lnTo>
                    <a:pt x="1623061" y="1830388"/>
                  </a:lnTo>
                  <a:lnTo>
                    <a:pt x="1615123" y="1836738"/>
                  </a:lnTo>
                  <a:lnTo>
                    <a:pt x="1607186" y="1842770"/>
                  </a:lnTo>
                  <a:lnTo>
                    <a:pt x="1599248" y="1848485"/>
                  </a:lnTo>
                  <a:lnTo>
                    <a:pt x="1590358" y="1853883"/>
                  </a:lnTo>
                  <a:lnTo>
                    <a:pt x="1582103" y="1859598"/>
                  </a:lnTo>
                  <a:lnTo>
                    <a:pt x="1573531" y="1864678"/>
                  </a:lnTo>
                  <a:lnTo>
                    <a:pt x="1564641" y="1869758"/>
                  </a:lnTo>
                  <a:lnTo>
                    <a:pt x="1556068" y="1874520"/>
                  </a:lnTo>
                  <a:lnTo>
                    <a:pt x="1546861" y="1878648"/>
                  </a:lnTo>
                  <a:lnTo>
                    <a:pt x="1537653" y="1883093"/>
                  </a:lnTo>
                  <a:lnTo>
                    <a:pt x="1528446" y="1886903"/>
                  </a:lnTo>
                  <a:lnTo>
                    <a:pt x="1519238" y="1890395"/>
                  </a:lnTo>
                  <a:lnTo>
                    <a:pt x="1509713" y="1893888"/>
                  </a:lnTo>
                  <a:lnTo>
                    <a:pt x="1499871" y="1897063"/>
                  </a:lnTo>
                  <a:lnTo>
                    <a:pt x="1490028" y="1900238"/>
                  </a:lnTo>
                  <a:lnTo>
                    <a:pt x="1480503" y="1902460"/>
                  </a:lnTo>
                  <a:lnTo>
                    <a:pt x="1470661" y="1905000"/>
                  </a:lnTo>
                  <a:lnTo>
                    <a:pt x="1460818" y="1906905"/>
                  </a:lnTo>
                  <a:lnTo>
                    <a:pt x="1452246" y="1908175"/>
                  </a:lnTo>
                  <a:lnTo>
                    <a:pt x="1443673" y="1909128"/>
                  </a:lnTo>
                  <a:lnTo>
                    <a:pt x="1434148" y="1910080"/>
                  </a:lnTo>
                  <a:lnTo>
                    <a:pt x="1424623" y="1910715"/>
                  </a:lnTo>
                  <a:lnTo>
                    <a:pt x="1415098" y="1911350"/>
                  </a:lnTo>
                  <a:lnTo>
                    <a:pt x="1404621" y="1911350"/>
                  </a:lnTo>
                  <a:lnTo>
                    <a:pt x="1394461" y="1910715"/>
                  </a:lnTo>
                  <a:lnTo>
                    <a:pt x="1383983" y="1910398"/>
                  </a:lnTo>
                  <a:lnTo>
                    <a:pt x="1373506" y="1909763"/>
                  </a:lnTo>
                  <a:lnTo>
                    <a:pt x="1362393" y="1908493"/>
                  </a:lnTo>
                  <a:lnTo>
                    <a:pt x="1351916" y="1907223"/>
                  </a:lnTo>
                  <a:lnTo>
                    <a:pt x="1340803" y="1905635"/>
                  </a:lnTo>
                  <a:lnTo>
                    <a:pt x="1330008" y="1903730"/>
                  </a:lnTo>
                  <a:lnTo>
                    <a:pt x="1319213" y="1901508"/>
                  </a:lnTo>
                  <a:lnTo>
                    <a:pt x="1308418" y="1898650"/>
                  </a:lnTo>
                  <a:lnTo>
                    <a:pt x="1297941" y="1895793"/>
                  </a:lnTo>
                  <a:lnTo>
                    <a:pt x="1287463" y="1892935"/>
                  </a:lnTo>
                  <a:lnTo>
                    <a:pt x="1277303" y="1889125"/>
                  </a:lnTo>
                  <a:lnTo>
                    <a:pt x="1267778" y="1885315"/>
                  </a:lnTo>
                  <a:lnTo>
                    <a:pt x="1257936" y="1881188"/>
                  </a:lnTo>
                  <a:lnTo>
                    <a:pt x="1248411" y="1876743"/>
                  </a:lnTo>
                  <a:lnTo>
                    <a:pt x="1239520" y="1871980"/>
                  </a:lnTo>
                  <a:lnTo>
                    <a:pt x="1231265" y="1866583"/>
                  </a:lnTo>
                  <a:lnTo>
                    <a:pt x="1223010" y="1861185"/>
                  </a:lnTo>
                  <a:lnTo>
                    <a:pt x="1215390" y="1855153"/>
                  </a:lnTo>
                  <a:lnTo>
                    <a:pt x="1208405" y="1848803"/>
                  </a:lnTo>
                  <a:lnTo>
                    <a:pt x="1201738" y="1842135"/>
                  </a:lnTo>
                  <a:lnTo>
                    <a:pt x="1196023" y="1835150"/>
                  </a:lnTo>
                  <a:lnTo>
                    <a:pt x="1190943" y="1828165"/>
                  </a:lnTo>
                  <a:lnTo>
                    <a:pt x="1186180" y="1820228"/>
                  </a:lnTo>
                  <a:lnTo>
                    <a:pt x="1182688" y="1811973"/>
                  </a:lnTo>
                  <a:lnTo>
                    <a:pt x="1179513" y="1803400"/>
                  </a:lnTo>
                  <a:lnTo>
                    <a:pt x="1185228" y="1803718"/>
                  </a:lnTo>
                  <a:lnTo>
                    <a:pt x="1191260" y="1803718"/>
                  </a:lnTo>
                  <a:lnTo>
                    <a:pt x="1203325" y="1802765"/>
                  </a:lnTo>
                  <a:lnTo>
                    <a:pt x="1215073" y="1801178"/>
                  </a:lnTo>
                  <a:lnTo>
                    <a:pt x="1226820" y="1798638"/>
                  </a:lnTo>
                  <a:lnTo>
                    <a:pt x="1238568" y="1795780"/>
                  </a:lnTo>
                  <a:lnTo>
                    <a:pt x="1250316" y="1791653"/>
                  </a:lnTo>
                  <a:lnTo>
                    <a:pt x="1261746" y="1786890"/>
                  </a:lnTo>
                  <a:lnTo>
                    <a:pt x="1273176" y="1781810"/>
                  </a:lnTo>
                  <a:lnTo>
                    <a:pt x="1283971" y="1776413"/>
                  </a:lnTo>
                  <a:lnTo>
                    <a:pt x="1295083" y="1770698"/>
                  </a:lnTo>
                  <a:lnTo>
                    <a:pt x="1305561" y="1764348"/>
                  </a:lnTo>
                  <a:lnTo>
                    <a:pt x="1315721" y="1757680"/>
                  </a:lnTo>
                  <a:lnTo>
                    <a:pt x="1325881" y="1750695"/>
                  </a:lnTo>
                  <a:lnTo>
                    <a:pt x="1335723" y="1743393"/>
                  </a:lnTo>
                  <a:lnTo>
                    <a:pt x="1345248" y="1736408"/>
                  </a:lnTo>
                  <a:lnTo>
                    <a:pt x="1354138" y="1729105"/>
                  </a:lnTo>
                  <a:lnTo>
                    <a:pt x="1371601" y="1714500"/>
                  </a:lnTo>
                  <a:lnTo>
                    <a:pt x="1386841" y="1700530"/>
                  </a:lnTo>
                  <a:lnTo>
                    <a:pt x="1400493" y="1687195"/>
                  </a:lnTo>
                  <a:lnTo>
                    <a:pt x="1411923" y="1675448"/>
                  </a:lnTo>
                  <a:lnTo>
                    <a:pt x="1421131" y="1665288"/>
                  </a:lnTo>
                  <a:lnTo>
                    <a:pt x="1427798" y="1657350"/>
                  </a:lnTo>
                  <a:lnTo>
                    <a:pt x="1433831" y="1650683"/>
                  </a:lnTo>
                  <a:lnTo>
                    <a:pt x="1451928" y="1619250"/>
                  </a:lnTo>
                  <a:lnTo>
                    <a:pt x="1469073" y="1590993"/>
                  </a:lnTo>
                  <a:lnTo>
                    <a:pt x="1484948" y="1566545"/>
                  </a:lnTo>
                  <a:lnTo>
                    <a:pt x="1500506" y="1544320"/>
                  </a:lnTo>
                  <a:lnTo>
                    <a:pt x="1514158" y="1525270"/>
                  </a:lnTo>
                  <a:lnTo>
                    <a:pt x="1526541" y="1508760"/>
                  </a:lnTo>
                  <a:lnTo>
                    <a:pt x="1538288" y="1494790"/>
                  </a:lnTo>
                  <a:lnTo>
                    <a:pt x="1548448" y="1482725"/>
                  </a:lnTo>
                  <a:lnTo>
                    <a:pt x="1557973" y="1472883"/>
                  </a:lnTo>
                  <a:lnTo>
                    <a:pt x="1565911" y="1464945"/>
                  </a:lnTo>
                  <a:lnTo>
                    <a:pt x="1572896" y="1458595"/>
                  </a:lnTo>
                  <a:lnTo>
                    <a:pt x="1578293" y="1453833"/>
                  </a:lnTo>
                  <a:lnTo>
                    <a:pt x="1583056" y="1450340"/>
                  </a:lnTo>
                  <a:lnTo>
                    <a:pt x="1586231" y="1448118"/>
                  </a:lnTo>
                  <a:lnTo>
                    <a:pt x="1588453" y="1446530"/>
                  </a:lnTo>
                  <a:lnTo>
                    <a:pt x="1598296" y="1438275"/>
                  </a:lnTo>
                  <a:lnTo>
                    <a:pt x="1608456" y="1429703"/>
                  </a:lnTo>
                  <a:lnTo>
                    <a:pt x="1618616" y="1421448"/>
                  </a:lnTo>
                  <a:lnTo>
                    <a:pt x="1623378" y="1417003"/>
                  </a:lnTo>
                  <a:lnTo>
                    <a:pt x="1627823" y="1412875"/>
                  </a:lnTo>
                  <a:lnTo>
                    <a:pt x="1631633" y="1408430"/>
                  </a:lnTo>
                  <a:lnTo>
                    <a:pt x="1635126" y="1403668"/>
                  </a:lnTo>
                  <a:lnTo>
                    <a:pt x="1637983" y="1399540"/>
                  </a:lnTo>
                  <a:lnTo>
                    <a:pt x="1640206" y="1394460"/>
                  </a:lnTo>
                  <a:lnTo>
                    <a:pt x="1641476" y="1389698"/>
                  </a:lnTo>
                  <a:lnTo>
                    <a:pt x="1641793" y="1386840"/>
                  </a:lnTo>
                  <a:lnTo>
                    <a:pt x="1642111" y="1384618"/>
                  </a:lnTo>
                  <a:lnTo>
                    <a:pt x="1641793" y="1381760"/>
                  </a:lnTo>
                  <a:lnTo>
                    <a:pt x="1641476" y="1379220"/>
                  </a:lnTo>
                  <a:lnTo>
                    <a:pt x="1641158" y="1376363"/>
                  </a:lnTo>
                  <a:lnTo>
                    <a:pt x="1639888" y="1373505"/>
                  </a:lnTo>
                  <a:lnTo>
                    <a:pt x="1637983" y="1372870"/>
                  </a:lnTo>
                  <a:lnTo>
                    <a:pt x="1631633" y="1371600"/>
                  </a:lnTo>
                  <a:lnTo>
                    <a:pt x="1621473" y="1370013"/>
                  </a:lnTo>
                  <a:lnTo>
                    <a:pt x="1606868" y="1368425"/>
                  </a:lnTo>
                  <a:lnTo>
                    <a:pt x="1588136" y="1367473"/>
                  </a:lnTo>
                  <a:lnTo>
                    <a:pt x="1577658" y="1366838"/>
                  </a:lnTo>
                  <a:lnTo>
                    <a:pt x="1565911" y="1366838"/>
                  </a:lnTo>
                  <a:lnTo>
                    <a:pt x="1552893" y="1366838"/>
                  </a:lnTo>
                  <a:lnTo>
                    <a:pt x="1539241" y="1367790"/>
                  </a:lnTo>
                  <a:lnTo>
                    <a:pt x="1524318" y="1368425"/>
                  </a:lnTo>
                  <a:lnTo>
                    <a:pt x="1508443" y="1370013"/>
                  </a:lnTo>
                  <a:lnTo>
                    <a:pt x="1491616" y="1371600"/>
                  </a:lnTo>
                  <a:lnTo>
                    <a:pt x="1473836" y="1374458"/>
                  </a:lnTo>
                  <a:lnTo>
                    <a:pt x="1454786" y="1377315"/>
                  </a:lnTo>
                  <a:lnTo>
                    <a:pt x="1435418" y="1380808"/>
                  </a:lnTo>
                  <a:lnTo>
                    <a:pt x="1414463" y="1384935"/>
                  </a:lnTo>
                  <a:lnTo>
                    <a:pt x="1392556" y="1390015"/>
                  </a:lnTo>
                  <a:lnTo>
                    <a:pt x="1370331" y="1396048"/>
                  </a:lnTo>
                  <a:lnTo>
                    <a:pt x="1346518" y="1402398"/>
                  </a:lnTo>
                  <a:lnTo>
                    <a:pt x="1321753" y="1409700"/>
                  </a:lnTo>
                  <a:lnTo>
                    <a:pt x="1296353" y="1418273"/>
                  </a:lnTo>
                  <a:lnTo>
                    <a:pt x="1269683" y="1427798"/>
                  </a:lnTo>
                  <a:lnTo>
                    <a:pt x="1242060" y="1437958"/>
                  </a:lnTo>
                  <a:lnTo>
                    <a:pt x="1213485" y="1449388"/>
                  </a:lnTo>
                  <a:lnTo>
                    <a:pt x="1184275" y="1461770"/>
                  </a:lnTo>
                  <a:lnTo>
                    <a:pt x="1153478" y="1475423"/>
                  </a:lnTo>
                  <a:lnTo>
                    <a:pt x="1122363" y="1490345"/>
                  </a:lnTo>
                  <a:lnTo>
                    <a:pt x="1124585" y="1474788"/>
                  </a:lnTo>
                  <a:lnTo>
                    <a:pt x="1127443" y="1459865"/>
                  </a:lnTo>
                  <a:lnTo>
                    <a:pt x="1130618" y="1444943"/>
                  </a:lnTo>
                  <a:lnTo>
                    <a:pt x="1134110" y="1431290"/>
                  </a:lnTo>
                  <a:lnTo>
                    <a:pt x="1137920" y="1417638"/>
                  </a:lnTo>
                  <a:lnTo>
                    <a:pt x="1142365" y="1404620"/>
                  </a:lnTo>
                  <a:lnTo>
                    <a:pt x="1146810" y="1391603"/>
                  </a:lnTo>
                  <a:lnTo>
                    <a:pt x="1151573" y="1379538"/>
                  </a:lnTo>
                  <a:lnTo>
                    <a:pt x="1157288" y="1367790"/>
                  </a:lnTo>
                  <a:lnTo>
                    <a:pt x="1163003" y="1356678"/>
                  </a:lnTo>
                  <a:lnTo>
                    <a:pt x="1169035" y="1345883"/>
                  </a:lnTo>
                  <a:lnTo>
                    <a:pt x="1175068" y="1335405"/>
                  </a:lnTo>
                  <a:lnTo>
                    <a:pt x="1181735" y="1325563"/>
                  </a:lnTo>
                  <a:lnTo>
                    <a:pt x="1188720" y="1315720"/>
                  </a:lnTo>
                  <a:lnTo>
                    <a:pt x="1196023" y="1306513"/>
                  </a:lnTo>
                  <a:lnTo>
                    <a:pt x="1203325" y="1297940"/>
                  </a:lnTo>
                  <a:lnTo>
                    <a:pt x="1210945" y="1289368"/>
                  </a:lnTo>
                  <a:lnTo>
                    <a:pt x="1218565" y="1281430"/>
                  </a:lnTo>
                  <a:lnTo>
                    <a:pt x="1226503" y="1273810"/>
                  </a:lnTo>
                  <a:lnTo>
                    <a:pt x="1234758" y="1266190"/>
                  </a:lnTo>
                  <a:lnTo>
                    <a:pt x="1243013" y="1259523"/>
                  </a:lnTo>
                  <a:lnTo>
                    <a:pt x="1251268" y="1252855"/>
                  </a:lnTo>
                  <a:lnTo>
                    <a:pt x="1259841" y="1246823"/>
                  </a:lnTo>
                  <a:lnTo>
                    <a:pt x="1268413" y="1240473"/>
                  </a:lnTo>
                  <a:lnTo>
                    <a:pt x="1277303" y="1235075"/>
                  </a:lnTo>
                  <a:lnTo>
                    <a:pt x="1286193" y="1229360"/>
                  </a:lnTo>
                  <a:lnTo>
                    <a:pt x="1295083" y="1224915"/>
                  </a:lnTo>
                  <a:lnTo>
                    <a:pt x="1303973" y="1219518"/>
                  </a:lnTo>
                  <a:lnTo>
                    <a:pt x="1313181" y="1215390"/>
                  </a:lnTo>
                  <a:lnTo>
                    <a:pt x="1322071" y="1210945"/>
                  </a:lnTo>
                  <a:lnTo>
                    <a:pt x="1339851" y="1203643"/>
                  </a:lnTo>
                  <a:lnTo>
                    <a:pt x="1357631" y="1196975"/>
                  </a:lnTo>
                  <a:lnTo>
                    <a:pt x="1375411" y="1190943"/>
                  </a:lnTo>
                  <a:lnTo>
                    <a:pt x="1392556" y="1186498"/>
                  </a:lnTo>
                  <a:lnTo>
                    <a:pt x="1409066" y="1182053"/>
                  </a:lnTo>
                  <a:lnTo>
                    <a:pt x="1425576" y="1178878"/>
                  </a:lnTo>
                  <a:lnTo>
                    <a:pt x="1440816" y="1176020"/>
                  </a:lnTo>
                  <a:lnTo>
                    <a:pt x="1455421" y="1174115"/>
                  </a:lnTo>
                  <a:lnTo>
                    <a:pt x="1468756" y="1172210"/>
                  </a:lnTo>
                  <a:lnTo>
                    <a:pt x="1481138" y="1170940"/>
                  </a:lnTo>
                  <a:lnTo>
                    <a:pt x="1492251" y="1170305"/>
                  </a:lnTo>
                  <a:lnTo>
                    <a:pt x="1510031" y="1169988"/>
                  </a:lnTo>
                  <a:lnTo>
                    <a:pt x="1521778" y="1169670"/>
                  </a:lnTo>
                  <a:lnTo>
                    <a:pt x="1525906" y="1169988"/>
                  </a:lnTo>
                  <a:lnTo>
                    <a:pt x="1535113" y="1169035"/>
                  </a:lnTo>
                  <a:lnTo>
                    <a:pt x="1545273" y="1168400"/>
                  </a:lnTo>
                  <a:close/>
                  <a:moveTo>
                    <a:pt x="132112" y="791368"/>
                  </a:moveTo>
                  <a:lnTo>
                    <a:pt x="132112" y="822496"/>
                  </a:lnTo>
                  <a:lnTo>
                    <a:pt x="132112" y="1715664"/>
                  </a:lnTo>
                  <a:lnTo>
                    <a:pt x="396336" y="1715664"/>
                  </a:lnTo>
                  <a:lnTo>
                    <a:pt x="409674" y="1715029"/>
                  </a:lnTo>
                  <a:lnTo>
                    <a:pt x="423330" y="1714393"/>
                  </a:lnTo>
                  <a:lnTo>
                    <a:pt x="436350" y="1712805"/>
                  </a:lnTo>
                  <a:lnTo>
                    <a:pt x="449053" y="1710899"/>
                  </a:lnTo>
                  <a:lnTo>
                    <a:pt x="462074" y="1708041"/>
                  </a:lnTo>
                  <a:lnTo>
                    <a:pt x="474459" y="1705182"/>
                  </a:lnTo>
                  <a:lnTo>
                    <a:pt x="486845" y="1701371"/>
                  </a:lnTo>
                  <a:lnTo>
                    <a:pt x="498913" y="1697559"/>
                  </a:lnTo>
                  <a:lnTo>
                    <a:pt x="510663" y="1692795"/>
                  </a:lnTo>
                  <a:lnTo>
                    <a:pt x="522096" y="1687713"/>
                  </a:lnTo>
                  <a:lnTo>
                    <a:pt x="532893" y="1682313"/>
                  </a:lnTo>
                  <a:lnTo>
                    <a:pt x="543691" y="1676278"/>
                  </a:lnTo>
                  <a:lnTo>
                    <a:pt x="554171" y="1669608"/>
                  </a:lnTo>
                  <a:lnTo>
                    <a:pt x="564016" y="1662938"/>
                  </a:lnTo>
                  <a:lnTo>
                    <a:pt x="573861" y="1655632"/>
                  </a:lnTo>
                  <a:lnTo>
                    <a:pt x="582753" y="1648009"/>
                  </a:lnTo>
                  <a:lnTo>
                    <a:pt x="591327" y="1639751"/>
                  </a:lnTo>
                  <a:lnTo>
                    <a:pt x="599585" y="1631493"/>
                  </a:lnTo>
                  <a:lnTo>
                    <a:pt x="607524" y="1622917"/>
                  </a:lnTo>
                  <a:lnTo>
                    <a:pt x="614828" y="1613705"/>
                  </a:lnTo>
                  <a:lnTo>
                    <a:pt x="622132" y="1604494"/>
                  </a:lnTo>
                  <a:lnTo>
                    <a:pt x="628166" y="1594648"/>
                  </a:lnTo>
                  <a:lnTo>
                    <a:pt x="634200" y="1584484"/>
                  </a:lnTo>
                  <a:lnTo>
                    <a:pt x="639282" y="1574320"/>
                  </a:lnTo>
                  <a:lnTo>
                    <a:pt x="644045" y="1564156"/>
                  </a:lnTo>
                  <a:lnTo>
                    <a:pt x="648174" y="1553356"/>
                  </a:lnTo>
                  <a:lnTo>
                    <a:pt x="651667" y="1542239"/>
                  </a:lnTo>
                  <a:lnTo>
                    <a:pt x="654843" y="1531440"/>
                  </a:lnTo>
                  <a:lnTo>
                    <a:pt x="657383" y="1520005"/>
                  </a:lnTo>
                  <a:lnTo>
                    <a:pt x="658971" y="1508253"/>
                  </a:lnTo>
                  <a:lnTo>
                    <a:pt x="659606" y="1496501"/>
                  </a:lnTo>
                  <a:lnTo>
                    <a:pt x="659924" y="1484749"/>
                  </a:lnTo>
                  <a:lnTo>
                    <a:pt x="659924" y="1022601"/>
                  </a:lnTo>
                  <a:lnTo>
                    <a:pt x="659606" y="1010214"/>
                  </a:lnTo>
                  <a:lnTo>
                    <a:pt x="658971" y="998461"/>
                  </a:lnTo>
                  <a:lnTo>
                    <a:pt x="657383" y="987344"/>
                  </a:lnTo>
                  <a:lnTo>
                    <a:pt x="654843" y="975910"/>
                  </a:lnTo>
                  <a:lnTo>
                    <a:pt x="651667" y="964475"/>
                  </a:lnTo>
                  <a:lnTo>
                    <a:pt x="648174" y="953676"/>
                  </a:lnTo>
                  <a:lnTo>
                    <a:pt x="644045" y="942877"/>
                  </a:lnTo>
                  <a:lnTo>
                    <a:pt x="639282" y="932395"/>
                  </a:lnTo>
                  <a:lnTo>
                    <a:pt x="634200" y="922231"/>
                  </a:lnTo>
                  <a:lnTo>
                    <a:pt x="628166" y="912384"/>
                  </a:lnTo>
                  <a:lnTo>
                    <a:pt x="622132" y="902538"/>
                  </a:lnTo>
                  <a:lnTo>
                    <a:pt x="614828" y="893327"/>
                  </a:lnTo>
                  <a:lnTo>
                    <a:pt x="607524" y="884116"/>
                  </a:lnTo>
                  <a:lnTo>
                    <a:pt x="599585" y="875540"/>
                  </a:lnTo>
                  <a:lnTo>
                    <a:pt x="591327" y="866964"/>
                  </a:lnTo>
                  <a:lnTo>
                    <a:pt x="582753" y="859023"/>
                  </a:lnTo>
                  <a:lnTo>
                    <a:pt x="573861" y="851082"/>
                  </a:lnTo>
                  <a:lnTo>
                    <a:pt x="564016" y="844094"/>
                  </a:lnTo>
                  <a:lnTo>
                    <a:pt x="554171" y="837107"/>
                  </a:lnTo>
                  <a:lnTo>
                    <a:pt x="543691" y="830754"/>
                  </a:lnTo>
                  <a:lnTo>
                    <a:pt x="532893" y="825037"/>
                  </a:lnTo>
                  <a:lnTo>
                    <a:pt x="522096" y="819002"/>
                  </a:lnTo>
                  <a:lnTo>
                    <a:pt x="510663" y="813920"/>
                  </a:lnTo>
                  <a:lnTo>
                    <a:pt x="498913" y="809791"/>
                  </a:lnTo>
                  <a:lnTo>
                    <a:pt x="486845" y="805344"/>
                  </a:lnTo>
                  <a:lnTo>
                    <a:pt x="474459" y="801850"/>
                  </a:lnTo>
                  <a:lnTo>
                    <a:pt x="462074" y="798674"/>
                  </a:lnTo>
                  <a:lnTo>
                    <a:pt x="449053" y="795815"/>
                  </a:lnTo>
                  <a:lnTo>
                    <a:pt x="436350" y="793909"/>
                  </a:lnTo>
                  <a:lnTo>
                    <a:pt x="423330" y="792321"/>
                  </a:lnTo>
                  <a:lnTo>
                    <a:pt x="409674" y="791686"/>
                  </a:lnTo>
                  <a:lnTo>
                    <a:pt x="396336" y="791368"/>
                  </a:lnTo>
                  <a:lnTo>
                    <a:pt x="132112" y="791368"/>
                  </a:lnTo>
                  <a:close/>
                  <a:moveTo>
                    <a:pt x="1676943" y="617537"/>
                  </a:moveTo>
                  <a:lnTo>
                    <a:pt x="1679162" y="617855"/>
                  </a:lnTo>
                  <a:lnTo>
                    <a:pt x="1680746" y="618491"/>
                  </a:lnTo>
                  <a:lnTo>
                    <a:pt x="1682648" y="619127"/>
                  </a:lnTo>
                  <a:lnTo>
                    <a:pt x="1683916" y="620716"/>
                  </a:lnTo>
                  <a:lnTo>
                    <a:pt x="1685500" y="622306"/>
                  </a:lnTo>
                  <a:lnTo>
                    <a:pt x="1686451" y="623895"/>
                  </a:lnTo>
                  <a:lnTo>
                    <a:pt x="1687402" y="626121"/>
                  </a:lnTo>
                  <a:lnTo>
                    <a:pt x="1688669" y="631207"/>
                  </a:lnTo>
                  <a:lnTo>
                    <a:pt x="1689937" y="637247"/>
                  </a:lnTo>
                  <a:lnTo>
                    <a:pt x="1690254" y="644241"/>
                  </a:lnTo>
                  <a:lnTo>
                    <a:pt x="1690254" y="651235"/>
                  </a:lnTo>
                  <a:lnTo>
                    <a:pt x="1689303" y="666495"/>
                  </a:lnTo>
                  <a:lnTo>
                    <a:pt x="1687719" y="682072"/>
                  </a:lnTo>
                  <a:lnTo>
                    <a:pt x="1686768" y="695742"/>
                  </a:lnTo>
                  <a:lnTo>
                    <a:pt x="1686451" y="701147"/>
                  </a:lnTo>
                  <a:lnTo>
                    <a:pt x="1686451" y="706233"/>
                  </a:lnTo>
                  <a:lnTo>
                    <a:pt x="1687085" y="716406"/>
                  </a:lnTo>
                  <a:lnTo>
                    <a:pt x="1687402" y="726579"/>
                  </a:lnTo>
                  <a:lnTo>
                    <a:pt x="1688669" y="736752"/>
                  </a:lnTo>
                  <a:lnTo>
                    <a:pt x="1689937" y="746290"/>
                  </a:lnTo>
                  <a:lnTo>
                    <a:pt x="1691522" y="756145"/>
                  </a:lnTo>
                  <a:lnTo>
                    <a:pt x="1693106" y="765364"/>
                  </a:lnTo>
                  <a:lnTo>
                    <a:pt x="1695008" y="774583"/>
                  </a:lnTo>
                  <a:lnTo>
                    <a:pt x="1697226" y="783485"/>
                  </a:lnTo>
                  <a:lnTo>
                    <a:pt x="1701980" y="801606"/>
                  </a:lnTo>
                  <a:lnTo>
                    <a:pt x="1707685" y="818773"/>
                  </a:lnTo>
                  <a:lnTo>
                    <a:pt x="1713706" y="835622"/>
                  </a:lnTo>
                  <a:lnTo>
                    <a:pt x="1720362" y="852471"/>
                  </a:lnTo>
                  <a:lnTo>
                    <a:pt x="1727334" y="869002"/>
                  </a:lnTo>
                  <a:lnTo>
                    <a:pt x="1734940" y="885533"/>
                  </a:lnTo>
                  <a:lnTo>
                    <a:pt x="1749519" y="918596"/>
                  </a:lnTo>
                  <a:lnTo>
                    <a:pt x="1757125" y="935445"/>
                  </a:lnTo>
                  <a:lnTo>
                    <a:pt x="1765048" y="952612"/>
                  </a:lnTo>
                  <a:lnTo>
                    <a:pt x="1772020" y="970414"/>
                  </a:lnTo>
                  <a:lnTo>
                    <a:pt x="1778992" y="988853"/>
                  </a:lnTo>
                  <a:lnTo>
                    <a:pt x="1782478" y="999344"/>
                  </a:lnTo>
                  <a:lnTo>
                    <a:pt x="1785965" y="1009835"/>
                  </a:lnTo>
                  <a:lnTo>
                    <a:pt x="1789134" y="1020962"/>
                  </a:lnTo>
                  <a:lnTo>
                    <a:pt x="1791986" y="1032406"/>
                  </a:lnTo>
                  <a:lnTo>
                    <a:pt x="1794521" y="1043533"/>
                  </a:lnTo>
                  <a:lnTo>
                    <a:pt x="1796740" y="1054660"/>
                  </a:lnTo>
                  <a:lnTo>
                    <a:pt x="1798641" y="1066423"/>
                  </a:lnTo>
                  <a:lnTo>
                    <a:pt x="1800226" y="1077867"/>
                  </a:lnTo>
                  <a:lnTo>
                    <a:pt x="1782795" y="1072781"/>
                  </a:lnTo>
                  <a:lnTo>
                    <a:pt x="1766632" y="1068330"/>
                  </a:lnTo>
                  <a:lnTo>
                    <a:pt x="1749519" y="1064197"/>
                  </a:lnTo>
                  <a:lnTo>
                    <a:pt x="1733355" y="1060382"/>
                  </a:lnTo>
                  <a:lnTo>
                    <a:pt x="1717192" y="1056885"/>
                  </a:lnTo>
                  <a:lnTo>
                    <a:pt x="1701663" y="1053706"/>
                  </a:lnTo>
                  <a:lnTo>
                    <a:pt x="1685817" y="1051163"/>
                  </a:lnTo>
                  <a:lnTo>
                    <a:pt x="1670605" y="1048620"/>
                  </a:lnTo>
                  <a:lnTo>
                    <a:pt x="1655709" y="1046712"/>
                  </a:lnTo>
                  <a:lnTo>
                    <a:pt x="1641765" y="1044805"/>
                  </a:lnTo>
                  <a:lnTo>
                    <a:pt x="1628137" y="1043533"/>
                  </a:lnTo>
                  <a:lnTo>
                    <a:pt x="1614827" y="1042580"/>
                  </a:lnTo>
                  <a:lnTo>
                    <a:pt x="1601833" y="1041308"/>
                  </a:lnTo>
                  <a:lnTo>
                    <a:pt x="1589790" y="1040990"/>
                  </a:lnTo>
                  <a:lnTo>
                    <a:pt x="1578380" y="1040672"/>
                  </a:lnTo>
                  <a:lnTo>
                    <a:pt x="1567288" y="1040672"/>
                  </a:lnTo>
                  <a:lnTo>
                    <a:pt x="1563168" y="1027956"/>
                  </a:lnTo>
                  <a:lnTo>
                    <a:pt x="1559682" y="1016511"/>
                  </a:lnTo>
                  <a:lnTo>
                    <a:pt x="1556513" y="1006020"/>
                  </a:lnTo>
                  <a:lnTo>
                    <a:pt x="1553661" y="996483"/>
                  </a:lnTo>
                  <a:lnTo>
                    <a:pt x="1549857" y="979952"/>
                  </a:lnTo>
                  <a:lnTo>
                    <a:pt x="1547322" y="967235"/>
                  </a:lnTo>
                  <a:lnTo>
                    <a:pt x="1546371" y="957380"/>
                  </a:lnTo>
                  <a:lnTo>
                    <a:pt x="1545737" y="950704"/>
                  </a:lnTo>
                  <a:lnTo>
                    <a:pt x="1546371" y="947207"/>
                  </a:lnTo>
                  <a:lnTo>
                    <a:pt x="1546371" y="945936"/>
                  </a:lnTo>
                  <a:lnTo>
                    <a:pt x="1545104" y="936080"/>
                  </a:lnTo>
                  <a:lnTo>
                    <a:pt x="1544470" y="925907"/>
                  </a:lnTo>
                  <a:lnTo>
                    <a:pt x="1543519" y="916052"/>
                  </a:lnTo>
                  <a:lnTo>
                    <a:pt x="1542251" y="906833"/>
                  </a:lnTo>
                  <a:lnTo>
                    <a:pt x="1541301" y="902064"/>
                  </a:lnTo>
                  <a:lnTo>
                    <a:pt x="1540033" y="898249"/>
                  </a:lnTo>
                  <a:lnTo>
                    <a:pt x="1538448" y="894117"/>
                  </a:lnTo>
                  <a:lnTo>
                    <a:pt x="1536230" y="890620"/>
                  </a:lnTo>
                  <a:lnTo>
                    <a:pt x="1533694" y="887441"/>
                  </a:lnTo>
                  <a:lnTo>
                    <a:pt x="1530525" y="885215"/>
                  </a:lnTo>
                  <a:lnTo>
                    <a:pt x="1527039" y="883308"/>
                  </a:lnTo>
                  <a:lnTo>
                    <a:pt x="1522919" y="881718"/>
                  </a:lnTo>
                  <a:lnTo>
                    <a:pt x="1520384" y="883626"/>
                  </a:lnTo>
                  <a:lnTo>
                    <a:pt x="1513728" y="890620"/>
                  </a:lnTo>
                  <a:lnTo>
                    <a:pt x="1508974" y="896024"/>
                  </a:lnTo>
                  <a:lnTo>
                    <a:pt x="1503270" y="902700"/>
                  </a:lnTo>
                  <a:lnTo>
                    <a:pt x="1496931" y="910648"/>
                  </a:lnTo>
                  <a:lnTo>
                    <a:pt x="1489959" y="920503"/>
                  </a:lnTo>
                  <a:lnTo>
                    <a:pt x="1482670" y="931312"/>
                  </a:lnTo>
                  <a:lnTo>
                    <a:pt x="1474430" y="944028"/>
                  </a:lnTo>
                  <a:lnTo>
                    <a:pt x="1465873" y="958016"/>
                  </a:lnTo>
                  <a:lnTo>
                    <a:pt x="1456999" y="974229"/>
                  </a:lnTo>
                  <a:lnTo>
                    <a:pt x="1448125" y="991396"/>
                  </a:lnTo>
                  <a:lnTo>
                    <a:pt x="1439252" y="1011107"/>
                  </a:lnTo>
                  <a:lnTo>
                    <a:pt x="1430061" y="1032406"/>
                  </a:lnTo>
                  <a:lnTo>
                    <a:pt x="1421187" y="1054978"/>
                  </a:lnTo>
                  <a:lnTo>
                    <a:pt x="1404707" y="1059429"/>
                  </a:lnTo>
                  <a:lnTo>
                    <a:pt x="1387910" y="1064197"/>
                  </a:lnTo>
                  <a:lnTo>
                    <a:pt x="1370796" y="1069602"/>
                  </a:lnTo>
                  <a:lnTo>
                    <a:pt x="1353049" y="1076278"/>
                  </a:lnTo>
                  <a:lnTo>
                    <a:pt x="1335618" y="1083590"/>
                  </a:lnTo>
                  <a:lnTo>
                    <a:pt x="1326427" y="1087722"/>
                  </a:lnTo>
                  <a:lnTo>
                    <a:pt x="1317870" y="1092173"/>
                  </a:lnTo>
                  <a:lnTo>
                    <a:pt x="1308996" y="1096942"/>
                  </a:lnTo>
                  <a:lnTo>
                    <a:pt x="1300123" y="1101710"/>
                  </a:lnTo>
                  <a:lnTo>
                    <a:pt x="1291566" y="1107115"/>
                  </a:lnTo>
                  <a:lnTo>
                    <a:pt x="1283009" y="1112837"/>
                  </a:lnTo>
                  <a:lnTo>
                    <a:pt x="1280790" y="1100439"/>
                  </a:lnTo>
                  <a:lnTo>
                    <a:pt x="1279206" y="1088358"/>
                  </a:lnTo>
                  <a:lnTo>
                    <a:pt x="1278255" y="1076278"/>
                  </a:lnTo>
                  <a:lnTo>
                    <a:pt x="1277938" y="1064515"/>
                  </a:lnTo>
                  <a:lnTo>
                    <a:pt x="1277938" y="1052753"/>
                  </a:lnTo>
                  <a:lnTo>
                    <a:pt x="1278889" y="1040990"/>
                  </a:lnTo>
                  <a:lnTo>
                    <a:pt x="1279840" y="1029545"/>
                  </a:lnTo>
                  <a:lnTo>
                    <a:pt x="1281424" y="1018419"/>
                  </a:lnTo>
                  <a:lnTo>
                    <a:pt x="1283326" y="1007610"/>
                  </a:lnTo>
                  <a:lnTo>
                    <a:pt x="1285544" y="997119"/>
                  </a:lnTo>
                  <a:lnTo>
                    <a:pt x="1288080" y="986310"/>
                  </a:lnTo>
                  <a:lnTo>
                    <a:pt x="1290932" y="976137"/>
                  </a:lnTo>
                  <a:lnTo>
                    <a:pt x="1294101" y="966282"/>
                  </a:lnTo>
                  <a:lnTo>
                    <a:pt x="1297270" y="957062"/>
                  </a:lnTo>
                  <a:lnTo>
                    <a:pt x="1300756" y="947843"/>
                  </a:lnTo>
                  <a:lnTo>
                    <a:pt x="1304243" y="938942"/>
                  </a:lnTo>
                  <a:lnTo>
                    <a:pt x="1311532" y="922728"/>
                  </a:lnTo>
                  <a:lnTo>
                    <a:pt x="1319138" y="907787"/>
                  </a:lnTo>
                  <a:lnTo>
                    <a:pt x="1325793" y="895388"/>
                  </a:lnTo>
                  <a:lnTo>
                    <a:pt x="1332449" y="884262"/>
                  </a:lnTo>
                  <a:lnTo>
                    <a:pt x="1337836" y="875678"/>
                  </a:lnTo>
                  <a:lnTo>
                    <a:pt x="1342273" y="869002"/>
                  </a:lnTo>
                  <a:lnTo>
                    <a:pt x="1346076" y="863915"/>
                  </a:lnTo>
                  <a:lnTo>
                    <a:pt x="1349563" y="857557"/>
                  </a:lnTo>
                  <a:lnTo>
                    <a:pt x="1353366" y="850881"/>
                  </a:lnTo>
                  <a:lnTo>
                    <a:pt x="1358119" y="843887"/>
                  </a:lnTo>
                  <a:lnTo>
                    <a:pt x="1363507" y="836575"/>
                  </a:lnTo>
                  <a:lnTo>
                    <a:pt x="1369529" y="828628"/>
                  </a:lnTo>
                  <a:lnTo>
                    <a:pt x="1375867" y="820362"/>
                  </a:lnTo>
                  <a:lnTo>
                    <a:pt x="1390129" y="803195"/>
                  </a:lnTo>
                  <a:lnTo>
                    <a:pt x="1398052" y="794612"/>
                  </a:lnTo>
                  <a:lnTo>
                    <a:pt x="1406292" y="785074"/>
                  </a:lnTo>
                  <a:lnTo>
                    <a:pt x="1415165" y="776173"/>
                  </a:lnTo>
                  <a:lnTo>
                    <a:pt x="1424673" y="766636"/>
                  </a:lnTo>
                  <a:lnTo>
                    <a:pt x="1434498" y="757416"/>
                  </a:lnTo>
                  <a:lnTo>
                    <a:pt x="1444322" y="747879"/>
                  </a:lnTo>
                  <a:lnTo>
                    <a:pt x="1454781" y="738342"/>
                  </a:lnTo>
                  <a:lnTo>
                    <a:pt x="1465873" y="729123"/>
                  </a:lnTo>
                  <a:lnTo>
                    <a:pt x="1476965" y="719585"/>
                  </a:lnTo>
                  <a:lnTo>
                    <a:pt x="1488374" y="710684"/>
                  </a:lnTo>
                  <a:lnTo>
                    <a:pt x="1500418" y="701465"/>
                  </a:lnTo>
                  <a:lnTo>
                    <a:pt x="1512778" y="692881"/>
                  </a:lnTo>
                  <a:lnTo>
                    <a:pt x="1524821" y="684298"/>
                  </a:lnTo>
                  <a:lnTo>
                    <a:pt x="1537814" y="676032"/>
                  </a:lnTo>
                  <a:lnTo>
                    <a:pt x="1550491" y="668084"/>
                  </a:lnTo>
                  <a:lnTo>
                    <a:pt x="1563485" y="660772"/>
                  </a:lnTo>
                  <a:lnTo>
                    <a:pt x="1577113" y="653779"/>
                  </a:lnTo>
                  <a:lnTo>
                    <a:pt x="1590423" y="647102"/>
                  </a:lnTo>
                  <a:lnTo>
                    <a:pt x="1604051" y="640744"/>
                  </a:lnTo>
                  <a:lnTo>
                    <a:pt x="1618313" y="635022"/>
                  </a:lnTo>
                  <a:lnTo>
                    <a:pt x="1631940" y="629618"/>
                  </a:lnTo>
                  <a:lnTo>
                    <a:pt x="1645885" y="625167"/>
                  </a:lnTo>
                  <a:lnTo>
                    <a:pt x="1660463" y="621034"/>
                  </a:lnTo>
                  <a:lnTo>
                    <a:pt x="1674725" y="617855"/>
                  </a:lnTo>
                  <a:lnTo>
                    <a:pt x="1676943" y="617537"/>
                  </a:lnTo>
                  <a:close/>
                  <a:moveTo>
                    <a:pt x="346476" y="395287"/>
                  </a:moveTo>
                  <a:lnTo>
                    <a:pt x="974007" y="395287"/>
                  </a:lnTo>
                  <a:lnTo>
                    <a:pt x="990521" y="395922"/>
                  </a:lnTo>
                  <a:lnTo>
                    <a:pt x="1006400" y="396875"/>
                  </a:lnTo>
                  <a:lnTo>
                    <a:pt x="1022596" y="398781"/>
                  </a:lnTo>
                  <a:lnTo>
                    <a:pt x="1038475" y="401322"/>
                  </a:lnTo>
                  <a:lnTo>
                    <a:pt x="1053719" y="404816"/>
                  </a:lnTo>
                  <a:lnTo>
                    <a:pt x="1069598" y="408627"/>
                  </a:lnTo>
                  <a:lnTo>
                    <a:pt x="1084524" y="413392"/>
                  </a:lnTo>
                  <a:lnTo>
                    <a:pt x="1099450" y="418791"/>
                  </a:lnTo>
                  <a:lnTo>
                    <a:pt x="1113423" y="424826"/>
                  </a:lnTo>
                  <a:lnTo>
                    <a:pt x="1127397" y="431497"/>
                  </a:lnTo>
                  <a:lnTo>
                    <a:pt x="1141370" y="438484"/>
                  </a:lnTo>
                  <a:lnTo>
                    <a:pt x="1154708" y="446425"/>
                  </a:lnTo>
                  <a:lnTo>
                    <a:pt x="1168046" y="454683"/>
                  </a:lnTo>
                  <a:lnTo>
                    <a:pt x="1180432" y="463577"/>
                  </a:lnTo>
                  <a:lnTo>
                    <a:pt x="1192500" y="473106"/>
                  </a:lnTo>
                  <a:lnTo>
                    <a:pt x="1203933" y="483270"/>
                  </a:lnTo>
                  <a:lnTo>
                    <a:pt x="1215365" y="493751"/>
                  </a:lnTo>
                  <a:lnTo>
                    <a:pt x="1226163" y="504868"/>
                  </a:lnTo>
                  <a:lnTo>
                    <a:pt x="1236643" y="515985"/>
                  </a:lnTo>
                  <a:lnTo>
                    <a:pt x="1246170" y="527738"/>
                  </a:lnTo>
                  <a:lnTo>
                    <a:pt x="1255380" y="540443"/>
                  </a:lnTo>
                  <a:lnTo>
                    <a:pt x="1264272" y="552830"/>
                  </a:lnTo>
                  <a:lnTo>
                    <a:pt x="1272211" y="566171"/>
                  </a:lnTo>
                  <a:lnTo>
                    <a:pt x="1280151" y="579511"/>
                  </a:lnTo>
                  <a:lnTo>
                    <a:pt x="1286820" y="593804"/>
                  </a:lnTo>
                  <a:lnTo>
                    <a:pt x="1293489" y="607780"/>
                  </a:lnTo>
                  <a:lnTo>
                    <a:pt x="1298888" y="622391"/>
                  </a:lnTo>
                  <a:lnTo>
                    <a:pt x="1303969" y="637319"/>
                  </a:lnTo>
                  <a:lnTo>
                    <a:pt x="1308098" y="652565"/>
                  </a:lnTo>
                  <a:lnTo>
                    <a:pt x="1312226" y="667811"/>
                  </a:lnTo>
                  <a:lnTo>
                    <a:pt x="1315402" y="684010"/>
                  </a:lnTo>
                  <a:lnTo>
                    <a:pt x="1317625" y="699574"/>
                  </a:lnTo>
                  <a:lnTo>
                    <a:pt x="1305240" y="712914"/>
                  </a:lnTo>
                  <a:lnTo>
                    <a:pt x="1293807" y="726255"/>
                  </a:lnTo>
                  <a:lnTo>
                    <a:pt x="1282692" y="739277"/>
                  </a:lnTo>
                  <a:lnTo>
                    <a:pt x="1272847" y="751347"/>
                  </a:lnTo>
                  <a:lnTo>
                    <a:pt x="1263637" y="763417"/>
                  </a:lnTo>
                  <a:lnTo>
                    <a:pt x="1255380" y="775169"/>
                  </a:lnTo>
                  <a:lnTo>
                    <a:pt x="1247758" y="786604"/>
                  </a:lnTo>
                  <a:lnTo>
                    <a:pt x="1241724" y="796768"/>
                  </a:lnTo>
                  <a:lnTo>
                    <a:pt x="1236008" y="805026"/>
                  </a:lnTo>
                  <a:lnTo>
                    <a:pt x="1229021" y="815508"/>
                  </a:lnTo>
                  <a:lnTo>
                    <a:pt x="1221717" y="828213"/>
                  </a:lnTo>
                  <a:lnTo>
                    <a:pt x="1213142" y="842506"/>
                  </a:lnTo>
                  <a:lnTo>
                    <a:pt x="1204250" y="859341"/>
                  </a:lnTo>
                  <a:lnTo>
                    <a:pt x="1195676" y="877763"/>
                  </a:lnTo>
                  <a:lnTo>
                    <a:pt x="1191547" y="887609"/>
                  </a:lnTo>
                  <a:lnTo>
                    <a:pt x="1187101" y="897774"/>
                  </a:lnTo>
                  <a:lnTo>
                    <a:pt x="1182655" y="908573"/>
                  </a:lnTo>
                  <a:lnTo>
                    <a:pt x="1178844" y="919690"/>
                  </a:lnTo>
                  <a:lnTo>
                    <a:pt x="1175033" y="931124"/>
                  </a:lnTo>
                  <a:lnTo>
                    <a:pt x="1171540" y="942877"/>
                  </a:lnTo>
                  <a:lnTo>
                    <a:pt x="1168046" y="954946"/>
                  </a:lnTo>
                  <a:lnTo>
                    <a:pt x="1164871" y="967651"/>
                  </a:lnTo>
                  <a:lnTo>
                    <a:pt x="1162012" y="980039"/>
                  </a:lnTo>
                  <a:lnTo>
                    <a:pt x="1159789" y="993379"/>
                  </a:lnTo>
                  <a:lnTo>
                    <a:pt x="1157249" y="1006720"/>
                  </a:lnTo>
                  <a:lnTo>
                    <a:pt x="1155661" y="1020695"/>
                  </a:lnTo>
                  <a:lnTo>
                    <a:pt x="1154708" y="1034353"/>
                  </a:lnTo>
                  <a:lnTo>
                    <a:pt x="1153755" y="1048329"/>
                  </a:lnTo>
                  <a:lnTo>
                    <a:pt x="1153755" y="1062940"/>
                  </a:lnTo>
                  <a:lnTo>
                    <a:pt x="1153755" y="1077551"/>
                  </a:lnTo>
                  <a:lnTo>
                    <a:pt x="1155026" y="1092161"/>
                  </a:lnTo>
                  <a:lnTo>
                    <a:pt x="1156614" y="1107090"/>
                  </a:lnTo>
                  <a:lnTo>
                    <a:pt x="1158519" y="1122336"/>
                  </a:lnTo>
                  <a:lnTo>
                    <a:pt x="1161377" y="1137900"/>
                  </a:lnTo>
                  <a:lnTo>
                    <a:pt x="1162965" y="1143617"/>
                  </a:lnTo>
                  <a:lnTo>
                    <a:pt x="1164871" y="1149017"/>
                  </a:lnTo>
                  <a:lnTo>
                    <a:pt x="1166776" y="1154734"/>
                  </a:lnTo>
                  <a:lnTo>
                    <a:pt x="1168682" y="1160134"/>
                  </a:lnTo>
                  <a:lnTo>
                    <a:pt x="1153120" y="1173474"/>
                  </a:lnTo>
                  <a:lnTo>
                    <a:pt x="1145181" y="1180144"/>
                  </a:lnTo>
                  <a:lnTo>
                    <a:pt x="1137877" y="1187450"/>
                  </a:lnTo>
                  <a:lnTo>
                    <a:pt x="1130255" y="1194437"/>
                  </a:lnTo>
                  <a:lnTo>
                    <a:pt x="1122951" y="1202060"/>
                  </a:lnTo>
                  <a:lnTo>
                    <a:pt x="1115646" y="1210001"/>
                  </a:lnTo>
                  <a:lnTo>
                    <a:pt x="1108660" y="1217624"/>
                  </a:lnTo>
                  <a:lnTo>
                    <a:pt x="1101990" y="1225882"/>
                  </a:lnTo>
                  <a:lnTo>
                    <a:pt x="1095321" y="1234141"/>
                  </a:lnTo>
                  <a:lnTo>
                    <a:pt x="1088652" y="1242717"/>
                  </a:lnTo>
                  <a:lnTo>
                    <a:pt x="1082618" y="1251928"/>
                  </a:lnTo>
                  <a:lnTo>
                    <a:pt x="1076267" y="1260822"/>
                  </a:lnTo>
                  <a:lnTo>
                    <a:pt x="1070233" y="1269715"/>
                  </a:lnTo>
                  <a:lnTo>
                    <a:pt x="1064834" y="1279244"/>
                  </a:lnTo>
                  <a:lnTo>
                    <a:pt x="1059118" y="1289090"/>
                  </a:lnTo>
                  <a:lnTo>
                    <a:pt x="1053719" y="1298937"/>
                  </a:lnTo>
                  <a:lnTo>
                    <a:pt x="1048320" y="1309101"/>
                  </a:lnTo>
                  <a:lnTo>
                    <a:pt x="1043556" y="1319265"/>
                  </a:lnTo>
                  <a:lnTo>
                    <a:pt x="1039110" y="1329747"/>
                  </a:lnTo>
                  <a:lnTo>
                    <a:pt x="1034347" y="1340864"/>
                  </a:lnTo>
                  <a:lnTo>
                    <a:pt x="1029901" y="1351663"/>
                  </a:lnTo>
                  <a:lnTo>
                    <a:pt x="1026090" y="1363097"/>
                  </a:lnTo>
                  <a:lnTo>
                    <a:pt x="1022279" y="1374532"/>
                  </a:lnTo>
                  <a:lnTo>
                    <a:pt x="1018468" y="1386284"/>
                  </a:lnTo>
                  <a:lnTo>
                    <a:pt x="1014974" y="1398036"/>
                  </a:lnTo>
                  <a:lnTo>
                    <a:pt x="1011799" y="1410106"/>
                  </a:lnTo>
                  <a:lnTo>
                    <a:pt x="1009258" y="1422811"/>
                  </a:lnTo>
                  <a:lnTo>
                    <a:pt x="1006400" y="1435517"/>
                  </a:lnTo>
                  <a:lnTo>
                    <a:pt x="1004177" y="1448539"/>
                  </a:lnTo>
                  <a:lnTo>
                    <a:pt x="1002271" y="1461562"/>
                  </a:lnTo>
                  <a:lnTo>
                    <a:pt x="1000048" y="1474902"/>
                  </a:lnTo>
                  <a:lnTo>
                    <a:pt x="998460" y="1488560"/>
                  </a:lnTo>
                  <a:lnTo>
                    <a:pt x="997508" y="1504759"/>
                  </a:lnTo>
                  <a:lnTo>
                    <a:pt x="996237" y="1525723"/>
                  </a:lnTo>
                  <a:lnTo>
                    <a:pt x="995602" y="1551133"/>
                  </a:lnTo>
                  <a:lnTo>
                    <a:pt x="995602" y="1565744"/>
                  </a:lnTo>
                  <a:lnTo>
                    <a:pt x="995920" y="1580990"/>
                  </a:lnTo>
                  <a:lnTo>
                    <a:pt x="996237" y="1596871"/>
                  </a:lnTo>
                  <a:lnTo>
                    <a:pt x="997190" y="1613705"/>
                  </a:lnTo>
                  <a:lnTo>
                    <a:pt x="998460" y="1630857"/>
                  </a:lnTo>
                  <a:lnTo>
                    <a:pt x="1000048" y="1648962"/>
                  </a:lnTo>
                  <a:lnTo>
                    <a:pt x="1002589" y="1667384"/>
                  </a:lnTo>
                  <a:lnTo>
                    <a:pt x="1005130" y="1686124"/>
                  </a:lnTo>
                  <a:lnTo>
                    <a:pt x="1008941" y="1705182"/>
                  </a:lnTo>
                  <a:lnTo>
                    <a:pt x="1012751" y="1724557"/>
                  </a:lnTo>
                  <a:lnTo>
                    <a:pt x="1017515" y="1744250"/>
                  </a:lnTo>
                  <a:lnTo>
                    <a:pt x="1022914" y="1763308"/>
                  </a:lnTo>
                  <a:lnTo>
                    <a:pt x="1029265" y="1783001"/>
                  </a:lnTo>
                  <a:lnTo>
                    <a:pt x="1036252" y="1802376"/>
                  </a:lnTo>
                  <a:lnTo>
                    <a:pt x="1044192" y="1821434"/>
                  </a:lnTo>
                  <a:lnTo>
                    <a:pt x="1048320" y="1831280"/>
                  </a:lnTo>
                  <a:lnTo>
                    <a:pt x="1053084" y="1840491"/>
                  </a:lnTo>
                  <a:lnTo>
                    <a:pt x="1057847" y="1849702"/>
                  </a:lnTo>
                  <a:lnTo>
                    <a:pt x="1062929" y="1858914"/>
                  </a:lnTo>
                  <a:lnTo>
                    <a:pt x="1068327" y="1868125"/>
                  </a:lnTo>
                  <a:lnTo>
                    <a:pt x="1073726" y="1877018"/>
                  </a:lnTo>
                  <a:lnTo>
                    <a:pt x="1079760" y="1885594"/>
                  </a:lnTo>
                  <a:lnTo>
                    <a:pt x="1085476" y="1894488"/>
                  </a:lnTo>
                  <a:lnTo>
                    <a:pt x="1092146" y="1902746"/>
                  </a:lnTo>
                  <a:lnTo>
                    <a:pt x="1098815" y="1911640"/>
                  </a:lnTo>
                  <a:lnTo>
                    <a:pt x="1105484" y="1919581"/>
                  </a:lnTo>
                  <a:lnTo>
                    <a:pt x="1113106" y="1927521"/>
                  </a:lnTo>
                  <a:lnTo>
                    <a:pt x="1120410" y="1935462"/>
                  </a:lnTo>
                  <a:lnTo>
                    <a:pt x="1128349" y="1943403"/>
                  </a:lnTo>
                  <a:lnTo>
                    <a:pt x="1119775" y="1947214"/>
                  </a:lnTo>
                  <a:lnTo>
                    <a:pt x="1110565" y="1951343"/>
                  </a:lnTo>
                  <a:lnTo>
                    <a:pt x="1101673" y="1955155"/>
                  </a:lnTo>
                  <a:lnTo>
                    <a:pt x="1092146" y="1958649"/>
                  </a:lnTo>
                  <a:lnTo>
                    <a:pt x="1083253" y="1962143"/>
                  </a:lnTo>
                  <a:lnTo>
                    <a:pt x="1073726" y="1964684"/>
                  </a:lnTo>
                  <a:lnTo>
                    <a:pt x="1064199" y="1967542"/>
                  </a:lnTo>
                  <a:lnTo>
                    <a:pt x="1054672" y="1970401"/>
                  </a:lnTo>
                  <a:lnTo>
                    <a:pt x="1044827" y="1972307"/>
                  </a:lnTo>
                  <a:lnTo>
                    <a:pt x="1034664" y="1974212"/>
                  </a:lnTo>
                  <a:lnTo>
                    <a:pt x="1024819" y="1975801"/>
                  </a:lnTo>
                  <a:lnTo>
                    <a:pt x="1014657" y="1977389"/>
                  </a:lnTo>
                  <a:lnTo>
                    <a:pt x="1004494" y="1978024"/>
                  </a:lnTo>
                  <a:lnTo>
                    <a:pt x="994332" y="1978977"/>
                  </a:lnTo>
                  <a:lnTo>
                    <a:pt x="984170" y="1979612"/>
                  </a:lnTo>
                  <a:lnTo>
                    <a:pt x="974007" y="1979612"/>
                  </a:lnTo>
                  <a:lnTo>
                    <a:pt x="955588" y="1979612"/>
                  </a:lnTo>
                  <a:lnTo>
                    <a:pt x="364895" y="1979612"/>
                  </a:lnTo>
                  <a:lnTo>
                    <a:pt x="346476" y="1979612"/>
                  </a:lnTo>
                  <a:lnTo>
                    <a:pt x="328692" y="1979294"/>
                  </a:lnTo>
                  <a:lnTo>
                    <a:pt x="311225" y="1977706"/>
                  </a:lnTo>
                  <a:lnTo>
                    <a:pt x="294076" y="1975801"/>
                  </a:lnTo>
                  <a:lnTo>
                    <a:pt x="276609" y="1972624"/>
                  </a:lnTo>
                  <a:lnTo>
                    <a:pt x="259778" y="1968813"/>
                  </a:lnTo>
                  <a:lnTo>
                    <a:pt x="243264" y="1964048"/>
                  </a:lnTo>
                  <a:lnTo>
                    <a:pt x="227385" y="1958649"/>
                  </a:lnTo>
                  <a:lnTo>
                    <a:pt x="211506" y="1952614"/>
                  </a:lnTo>
                  <a:lnTo>
                    <a:pt x="196262" y="1945626"/>
                  </a:lnTo>
                  <a:lnTo>
                    <a:pt x="181336" y="1937685"/>
                  </a:lnTo>
                  <a:lnTo>
                    <a:pt x="167045" y="1929427"/>
                  </a:lnTo>
                  <a:lnTo>
                    <a:pt x="152754" y="1920533"/>
                  </a:lnTo>
                  <a:lnTo>
                    <a:pt x="139098" y="1910687"/>
                  </a:lnTo>
                  <a:lnTo>
                    <a:pt x="126078" y="1900523"/>
                  </a:lnTo>
                  <a:lnTo>
                    <a:pt x="113692" y="1889406"/>
                  </a:lnTo>
                  <a:lnTo>
                    <a:pt x="101624" y="1878289"/>
                  </a:lnTo>
                  <a:lnTo>
                    <a:pt x="90192" y="1865901"/>
                  </a:lnTo>
                  <a:lnTo>
                    <a:pt x="79077" y="1853514"/>
                  </a:lnTo>
                  <a:lnTo>
                    <a:pt x="68914" y="1840491"/>
                  </a:lnTo>
                  <a:lnTo>
                    <a:pt x="59069" y="1826833"/>
                  </a:lnTo>
                  <a:lnTo>
                    <a:pt x="50177" y="1812858"/>
                  </a:lnTo>
                  <a:lnTo>
                    <a:pt x="41920" y="1798247"/>
                  </a:lnTo>
                  <a:lnTo>
                    <a:pt x="33981" y="1783318"/>
                  </a:lnTo>
                  <a:lnTo>
                    <a:pt x="26994" y="1768072"/>
                  </a:lnTo>
                  <a:lnTo>
                    <a:pt x="21278" y="1752509"/>
                  </a:lnTo>
                  <a:lnTo>
                    <a:pt x="15561" y="1736310"/>
                  </a:lnTo>
                  <a:lnTo>
                    <a:pt x="11115" y="1719793"/>
                  </a:lnTo>
                  <a:lnTo>
                    <a:pt x="6987" y="1702959"/>
                  </a:lnTo>
                  <a:lnTo>
                    <a:pt x="3811" y="1686124"/>
                  </a:lnTo>
                  <a:lnTo>
                    <a:pt x="1588" y="1668337"/>
                  </a:lnTo>
                  <a:lnTo>
                    <a:pt x="318" y="1650868"/>
                  </a:lnTo>
                  <a:lnTo>
                    <a:pt x="0" y="1633081"/>
                  </a:lnTo>
                  <a:lnTo>
                    <a:pt x="0" y="792321"/>
                  </a:lnTo>
                  <a:lnTo>
                    <a:pt x="0" y="742136"/>
                  </a:lnTo>
                  <a:lnTo>
                    <a:pt x="318" y="724349"/>
                  </a:lnTo>
                  <a:lnTo>
                    <a:pt x="1588" y="706562"/>
                  </a:lnTo>
                  <a:lnTo>
                    <a:pt x="3811" y="689410"/>
                  </a:lnTo>
                  <a:lnTo>
                    <a:pt x="6987" y="672258"/>
                  </a:lnTo>
                  <a:lnTo>
                    <a:pt x="11115" y="655106"/>
                  </a:lnTo>
                  <a:lnTo>
                    <a:pt x="15561" y="638907"/>
                  </a:lnTo>
                  <a:lnTo>
                    <a:pt x="21278" y="622708"/>
                  </a:lnTo>
                  <a:lnTo>
                    <a:pt x="26994" y="607144"/>
                  </a:lnTo>
                  <a:lnTo>
                    <a:pt x="33981" y="591898"/>
                  </a:lnTo>
                  <a:lnTo>
                    <a:pt x="41920" y="576970"/>
                  </a:lnTo>
                  <a:lnTo>
                    <a:pt x="50177" y="562359"/>
                  </a:lnTo>
                  <a:lnTo>
                    <a:pt x="59069" y="548383"/>
                  </a:lnTo>
                  <a:lnTo>
                    <a:pt x="68914" y="534408"/>
                  </a:lnTo>
                  <a:lnTo>
                    <a:pt x="79077" y="521703"/>
                  </a:lnTo>
                  <a:lnTo>
                    <a:pt x="90192" y="508998"/>
                  </a:lnTo>
                  <a:lnTo>
                    <a:pt x="101624" y="496928"/>
                  </a:lnTo>
                  <a:lnTo>
                    <a:pt x="113692" y="485493"/>
                  </a:lnTo>
                  <a:lnTo>
                    <a:pt x="126078" y="474694"/>
                  </a:lnTo>
                  <a:lnTo>
                    <a:pt x="139098" y="463894"/>
                  </a:lnTo>
                  <a:lnTo>
                    <a:pt x="152754" y="454683"/>
                  </a:lnTo>
                  <a:lnTo>
                    <a:pt x="167045" y="445472"/>
                  </a:lnTo>
                  <a:lnTo>
                    <a:pt x="181336" y="437214"/>
                  </a:lnTo>
                  <a:lnTo>
                    <a:pt x="196262" y="429591"/>
                  </a:lnTo>
                  <a:lnTo>
                    <a:pt x="211506" y="422285"/>
                  </a:lnTo>
                  <a:lnTo>
                    <a:pt x="227385" y="416250"/>
                  </a:lnTo>
                  <a:lnTo>
                    <a:pt x="243264" y="411168"/>
                  </a:lnTo>
                  <a:lnTo>
                    <a:pt x="259778" y="406404"/>
                  </a:lnTo>
                  <a:lnTo>
                    <a:pt x="276609" y="402592"/>
                  </a:lnTo>
                  <a:lnTo>
                    <a:pt x="294076" y="399416"/>
                  </a:lnTo>
                  <a:lnTo>
                    <a:pt x="311225" y="396875"/>
                  </a:lnTo>
                  <a:lnTo>
                    <a:pt x="328692" y="395922"/>
                  </a:lnTo>
                  <a:lnTo>
                    <a:pt x="346476" y="395287"/>
                  </a:lnTo>
                  <a:close/>
                  <a:moveTo>
                    <a:pt x="388620" y="0"/>
                  </a:moveTo>
                  <a:lnTo>
                    <a:pt x="395923" y="0"/>
                  </a:lnTo>
                  <a:lnTo>
                    <a:pt x="923608" y="0"/>
                  </a:lnTo>
                  <a:lnTo>
                    <a:pt x="930275" y="0"/>
                  </a:lnTo>
                  <a:lnTo>
                    <a:pt x="937260" y="318"/>
                  </a:lnTo>
                  <a:lnTo>
                    <a:pt x="943610" y="1270"/>
                  </a:lnTo>
                  <a:lnTo>
                    <a:pt x="950278" y="2223"/>
                  </a:lnTo>
                  <a:lnTo>
                    <a:pt x="956628" y="3810"/>
                  </a:lnTo>
                  <a:lnTo>
                    <a:pt x="962660" y="5715"/>
                  </a:lnTo>
                  <a:lnTo>
                    <a:pt x="969010" y="7938"/>
                  </a:lnTo>
                  <a:lnTo>
                    <a:pt x="975043" y="10160"/>
                  </a:lnTo>
                  <a:lnTo>
                    <a:pt x="980758" y="13018"/>
                  </a:lnTo>
                  <a:lnTo>
                    <a:pt x="986155" y="15558"/>
                  </a:lnTo>
                  <a:lnTo>
                    <a:pt x="991870" y="18733"/>
                  </a:lnTo>
                  <a:lnTo>
                    <a:pt x="997268" y="22225"/>
                  </a:lnTo>
                  <a:lnTo>
                    <a:pt x="1002348" y="25718"/>
                  </a:lnTo>
                  <a:lnTo>
                    <a:pt x="1007428" y="29845"/>
                  </a:lnTo>
                  <a:lnTo>
                    <a:pt x="1012190" y="33973"/>
                  </a:lnTo>
                  <a:lnTo>
                    <a:pt x="1016953" y="38418"/>
                  </a:lnTo>
                  <a:lnTo>
                    <a:pt x="1021080" y="43180"/>
                  </a:lnTo>
                  <a:lnTo>
                    <a:pt x="1025525" y="47625"/>
                  </a:lnTo>
                  <a:lnTo>
                    <a:pt x="1029335" y="53023"/>
                  </a:lnTo>
                  <a:lnTo>
                    <a:pt x="1032828" y="58103"/>
                  </a:lnTo>
                  <a:lnTo>
                    <a:pt x="1036320" y="63183"/>
                  </a:lnTo>
                  <a:lnTo>
                    <a:pt x="1039495" y="68898"/>
                  </a:lnTo>
                  <a:lnTo>
                    <a:pt x="1042353" y="74295"/>
                  </a:lnTo>
                  <a:lnTo>
                    <a:pt x="1045210" y="80328"/>
                  </a:lnTo>
                  <a:lnTo>
                    <a:pt x="1047433" y="86043"/>
                  </a:lnTo>
                  <a:lnTo>
                    <a:pt x="1049338" y="92393"/>
                  </a:lnTo>
                  <a:lnTo>
                    <a:pt x="1051243" y="98743"/>
                  </a:lnTo>
                  <a:lnTo>
                    <a:pt x="1052830" y="105093"/>
                  </a:lnTo>
                  <a:lnTo>
                    <a:pt x="1054100" y="111760"/>
                  </a:lnTo>
                  <a:lnTo>
                    <a:pt x="1054735" y="118428"/>
                  </a:lnTo>
                  <a:lnTo>
                    <a:pt x="1055370" y="125095"/>
                  </a:lnTo>
                  <a:lnTo>
                    <a:pt x="1055688" y="131763"/>
                  </a:lnTo>
                  <a:lnTo>
                    <a:pt x="1055370" y="138430"/>
                  </a:lnTo>
                  <a:lnTo>
                    <a:pt x="1054735" y="145098"/>
                  </a:lnTo>
                  <a:lnTo>
                    <a:pt x="1054100" y="151448"/>
                  </a:lnTo>
                  <a:lnTo>
                    <a:pt x="1052830" y="158115"/>
                  </a:lnTo>
                  <a:lnTo>
                    <a:pt x="1051243" y="164465"/>
                  </a:lnTo>
                  <a:lnTo>
                    <a:pt x="1049338" y="170815"/>
                  </a:lnTo>
                  <a:lnTo>
                    <a:pt x="1047433" y="177165"/>
                  </a:lnTo>
                  <a:lnTo>
                    <a:pt x="1045210" y="182880"/>
                  </a:lnTo>
                  <a:lnTo>
                    <a:pt x="1042353" y="188913"/>
                  </a:lnTo>
                  <a:lnTo>
                    <a:pt x="1039495" y="194628"/>
                  </a:lnTo>
                  <a:lnTo>
                    <a:pt x="1036320" y="200343"/>
                  </a:lnTo>
                  <a:lnTo>
                    <a:pt x="1032828" y="205740"/>
                  </a:lnTo>
                  <a:lnTo>
                    <a:pt x="1029335" y="210820"/>
                  </a:lnTo>
                  <a:lnTo>
                    <a:pt x="1025525" y="215900"/>
                  </a:lnTo>
                  <a:lnTo>
                    <a:pt x="1021080" y="220663"/>
                  </a:lnTo>
                  <a:lnTo>
                    <a:pt x="1016953" y="225108"/>
                  </a:lnTo>
                  <a:lnTo>
                    <a:pt x="1012190" y="229553"/>
                  </a:lnTo>
                  <a:lnTo>
                    <a:pt x="1007428" y="233363"/>
                  </a:lnTo>
                  <a:lnTo>
                    <a:pt x="1002348" y="237490"/>
                  </a:lnTo>
                  <a:lnTo>
                    <a:pt x="997268" y="241300"/>
                  </a:lnTo>
                  <a:lnTo>
                    <a:pt x="991870" y="244793"/>
                  </a:lnTo>
                  <a:lnTo>
                    <a:pt x="986155" y="247968"/>
                  </a:lnTo>
                  <a:lnTo>
                    <a:pt x="980758" y="250825"/>
                  </a:lnTo>
                  <a:lnTo>
                    <a:pt x="975043" y="253365"/>
                  </a:lnTo>
                  <a:lnTo>
                    <a:pt x="969010" y="255905"/>
                  </a:lnTo>
                  <a:lnTo>
                    <a:pt x="962660" y="257810"/>
                  </a:lnTo>
                  <a:lnTo>
                    <a:pt x="956628" y="259715"/>
                  </a:lnTo>
                  <a:lnTo>
                    <a:pt x="950278" y="261303"/>
                  </a:lnTo>
                  <a:lnTo>
                    <a:pt x="943610" y="262573"/>
                  </a:lnTo>
                  <a:lnTo>
                    <a:pt x="937260" y="263208"/>
                  </a:lnTo>
                  <a:lnTo>
                    <a:pt x="930275" y="263525"/>
                  </a:lnTo>
                  <a:lnTo>
                    <a:pt x="923608" y="263525"/>
                  </a:lnTo>
                  <a:lnTo>
                    <a:pt x="395923" y="263525"/>
                  </a:lnTo>
                  <a:lnTo>
                    <a:pt x="388620" y="263525"/>
                  </a:lnTo>
                  <a:lnTo>
                    <a:pt x="381953" y="263208"/>
                  </a:lnTo>
                  <a:lnTo>
                    <a:pt x="375285" y="262573"/>
                  </a:lnTo>
                  <a:lnTo>
                    <a:pt x="369253" y="261303"/>
                  </a:lnTo>
                  <a:lnTo>
                    <a:pt x="362585" y="259715"/>
                  </a:lnTo>
                  <a:lnTo>
                    <a:pt x="356235" y="257810"/>
                  </a:lnTo>
                  <a:lnTo>
                    <a:pt x="350520" y="255905"/>
                  </a:lnTo>
                  <a:lnTo>
                    <a:pt x="344170" y="253365"/>
                  </a:lnTo>
                  <a:lnTo>
                    <a:pt x="338138" y="250825"/>
                  </a:lnTo>
                  <a:lnTo>
                    <a:pt x="332740" y="247968"/>
                  </a:lnTo>
                  <a:lnTo>
                    <a:pt x="327343" y="244793"/>
                  </a:lnTo>
                  <a:lnTo>
                    <a:pt x="321628" y="241300"/>
                  </a:lnTo>
                  <a:lnTo>
                    <a:pt x="316548" y="237490"/>
                  </a:lnTo>
                  <a:lnTo>
                    <a:pt x="311468" y="233363"/>
                  </a:lnTo>
                  <a:lnTo>
                    <a:pt x="307023" y="229553"/>
                  </a:lnTo>
                  <a:lnTo>
                    <a:pt x="302260" y="225108"/>
                  </a:lnTo>
                  <a:lnTo>
                    <a:pt x="297815" y="220663"/>
                  </a:lnTo>
                  <a:lnTo>
                    <a:pt x="293688" y="215900"/>
                  </a:lnTo>
                  <a:lnTo>
                    <a:pt x="289560" y="210820"/>
                  </a:lnTo>
                  <a:lnTo>
                    <a:pt x="286068" y="205740"/>
                  </a:lnTo>
                  <a:lnTo>
                    <a:pt x="282575" y="200343"/>
                  </a:lnTo>
                  <a:lnTo>
                    <a:pt x="279400" y="194628"/>
                  </a:lnTo>
                  <a:lnTo>
                    <a:pt x="276860" y="188913"/>
                  </a:lnTo>
                  <a:lnTo>
                    <a:pt x="274003" y="182880"/>
                  </a:lnTo>
                  <a:lnTo>
                    <a:pt x="271463" y="177165"/>
                  </a:lnTo>
                  <a:lnTo>
                    <a:pt x="269558" y="170815"/>
                  </a:lnTo>
                  <a:lnTo>
                    <a:pt x="267653" y="164465"/>
                  </a:lnTo>
                  <a:lnTo>
                    <a:pt x="266065" y="158115"/>
                  </a:lnTo>
                  <a:lnTo>
                    <a:pt x="264795" y="151448"/>
                  </a:lnTo>
                  <a:lnTo>
                    <a:pt x="264160" y="145098"/>
                  </a:lnTo>
                  <a:lnTo>
                    <a:pt x="263843" y="138430"/>
                  </a:lnTo>
                  <a:lnTo>
                    <a:pt x="263525" y="131763"/>
                  </a:lnTo>
                  <a:lnTo>
                    <a:pt x="263843" y="125095"/>
                  </a:lnTo>
                  <a:lnTo>
                    <a:pt x="264160" y="118428"/>
                  </a:lnTo>
                  <a:lnTo>
                    <a:pt x="264795" y="111760"/>
                  </a:lnTo>
                  <a:lnTo>
                    <a:pt x="266065" y="105093"/>
                  </a:lnTo>
                  <a:lnTo>
                    <a:pt x="267653" y="98743"/>
                  </a:lnTo>
                  <a:lnTo>
                    <a:pt x="269558" y="92393"/>
                  </a:lnTo>
                  <a:lnTo>
                    <a:pt x="271463" y="86043"/>
                  </a:lnTo>
                  <a:lnTo>
                    <a:pt x="274003" y="80328"/>
                  </a:lnTo>
                  <a:lnTo>
                    <a:pt x="276860" y="74295"/>
                  </a:lnTo>
                  <a:lnTo>
                    <a:pt x="279400" y="68898"/>
                  </a:lnTo>
                  <a:lnTo>
                    <a:pt x="282575" y="63183"/>
                  </a:lnTo>
                  <a:lnTo>
                    <a:pt x="286068" y="58103"/>
                  </a:lnTo>
                  <a:lnTo>
                    <a:pt x="289560" y="53023"/>
                  </a:lnTo>
                  <a:lnTo>
                    <a:pt x="293688" y="47625"/>
                  </a:lnTo>
                  <a:lnTo>
                    <a:pt x="297815" y="43180"/>
                  </a:lnTo>
                  <a:lnTo>
                    <a:pt x="302260" y="38418"/>
                  </a:lnTo>
                  <a:lnTo>
                    <a:pt x="307023" y="33973"/>
                  </a:lnTo>
                  <a:lnTo>
                    <a:pt x="311468" y="29845"/>
                  </a:lnTo>
                  <a:lnTo>
                    <a:pt x="316548" y="25718"/>
                  </a:lnTo>
                  <a:lnTo>
                    <a:pt x="321628" y="22225"/>
                  </a:lnTo>
                  <a:lnTo>
                    <a:pt x="327343" y="18733"/>
                  </a:lnTo>
                  <a:lnTo>
                    <a:pt x="332740" y="15558"/>
                  </a:lnTo>
                  <a:lnTo>
                    <a:pt x="338138" y="13018"/>
                  </a:lnTo>
                  <a:lnTo>
                    <a:pt x="344170" y="10160"/>
                  </a:lnTo>
                  <a:lnTo>
                    <a:pt x="350520" y="7938"/>
                  </a:lnTo>
                  <a:lnTo>
                    <a:pt x="356235" y="5715"/>
                  </a:lnTo>
                  <a:lnTo>
                    <a:pt x="362585" y="3810"/>
                  </a:lnTo>
                  <a:lnTo>
                    <a:pt x="369253" y="2223"/>
                  </a:lnTo>
                  <a:lnTo>
                    <a:pt x="375285" y="1270"/>
                  </a:lnTo>
                  <a:lnTo>
                    <a:pt x="381953" y="318"/>
                  </a:lnTo>
                  <a:lnTo>
                    <a:pt x="388620" y="0"/>
                  </a:lnTo>
                  <a:close/>
                </a:path>
              </a:pathLst>
            </a:custGeom>
            <a:solidFill>
              <a:srgbClr val="F8F8F8"/>
            </a:solidFill>
            <a:ln>
              <a:noFill/>
            </a:ln>
          </p:spPr>
          <p:txBody>
            <a:bodyPr anchor="ctr">
              <a:normAutofit/>
              <a:scene3d>
                <a:camera prst="orthographicFront"/>
                <a:lightRig rig="threePt" dir="t"/>
              </a:scene3d>
              <a:sp3d>
                <a:contourClr>
                  <a:srgbClr val="FFFFFF"/>
                </a:contourClr>
              </a:sp3d>
            </a:bodyPr>
            <a:lstStyle/>
            <a:p>
              <a:pPr algn="ctr">
                <a:defRPr/>
              </a:pPr>
              <a:endParaRPr lang="zh-CN" altLang="en-US">
                <a:solidFill>
                  <a:srgbClr val="FFFFFF"/>
                </a:solidFill>
                <a:sym typeface="Arial" pitchFamily="34" charset="0"/>
              </a:endParaRPr>
            </a:p>
          </p:txBody>
        </p:sp>
      </p:grpSp>
      <p:grpSp>
        <p:nvGrpSpPr>
          <p:cNvPr id="95" name="组合 94"/>
          <p:cNvGrpSpPr/>
          <p:nvPr>
            <p:custDataLst>
              <p:tags r:id="rId18"/>
            </p:custDataLst>
          </p:nvPr>
        </p:nvGrpSpPr>
        <p:grpSpPr>
          <a:xfrm>
            <a:off x="4821320" y="4541486"/>
            <a:ext cx="1045251" cy="1056847"/>
            <a:chOff x="4768657" y="4732810"/>
            <a:chExt cx="1008000" cy="1008000"/>
          </a:xfrm>
        </p:grpSpPr>
        <p:sp>
          <p:nvSpPr>
            <p:cNvPr id="61" name="椭圆 60"/>
            <p:cNvSpPr/>
            <p:nvPr>
              <p:custDataLst>
                <p:tags r:id="rId19"/>
              </p:custDataLst>
            </p:nvPr>
          </p:nvSpPr>
          <p:spPr>
            <a:xfrm>
              <a:off x="4768657" y="4732810"/>
              <a:ext cx="1008000" cy="100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ym typeface="Arial" pitchFamily="34" charset="0"/>
              </a:endParaRPr>
            </a:p>
          </p:txBody>
        </p:sp>
        <p:sp>
          <p:nvSpPr>
            <p:cNvPr id="74" name="KSO_Shape"/>
            <p:cNvSpPr/>
            <p:nvPr>
              <p:custDataLst>
                <p:tags r:id="rId20"/>
              </p:custDataLst>
            </p:nvPr>
          </p:nvSpPr>
          <p:spPr bwMode="auto">
            <a:xfrm>
              <a:off x="4991534" y="4944724"/>
              <a:ext cx="513099" cy="574364"/>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rgbClr val="F8F8F8"/>
            </a:solidFill>
            <a:ln>
              <a:noFill/>
            </a:ln>
          </p:spPr>
          <p:txBody>
            <a:bodyPr anchor="ctr">
              <a:normAutofit/>
              <a:scene3d>
                <a:camera prst="orthographicFront"/>
                <a:lightRig rig="threePt" dir="t"/>
              </a:scene3d>
              <a:sp3d>
                <a:contourClr>
                  <a:srgbClr val="FFFFFF"/>
                </a:contourClr>
              </a:sp3d>
            </a:bodyPr>
            <a:lstStyle/>
            <a:p>
              <a:pPr algn="ctr">
                <a:defRPr/>
              </a:pPr>
              <a:endParaRPr lang="zh-CN" altLang="en-US">
                <a:solidFill>
                  <a:srgbClr val="FFFFFF"/>
                </a:solidFill>
                <a:sym typeface="Arial" pitchFamily="34" charset="0"/>
              </a:endParaRPr>
            </a:p>
          </p:txBody>
        </p:sp>
      </p:grpSp>
      <p:sp>
        <p:nvSpPr>
          <p:cNvPr id="81" name="文本框 80"/>
          <p:cNvSpPr txBox="1"/>
          <p:nvPr>
            <p:custDataLst>
              <p:tags r:id="rId21"/>
            </p:custDataLst>
          </p:nvPr>
        </p:nvSpPr>
        <p:spPr>
          <a:xfrm>
            <a:off x="2620983" y="4709698"/>
            <a:ext cx="1929982" cy="1205186"/>
          </a:xfrm>
          <a:prstGeom prst="rect">
            <a:avLst/>
          </a:prstGeom>
          <a:noFill/>
        </p:spPr>
        <p:txBody>
          <a:bodyPr wrap="square" rtlCol="0">
            <a:noAutofit/>
          </a:bodyPr>
          <a:lstStyle/>
          <a:p>
            <a:pPr algn="l">
              <a:lnSpc>
                <a:spcPct val="120000"/>
              </a:lnSpc>
            </a:pPr>
            <a:r>
              <a:rPr lang="zh-CN" altLang="en-US" sz="1400" b="1" dirty="0">
                <a:solidFill>
                  <a:schemeClr val="tx1"/>
                </a:solidFill>
                <a:latin typeface="宋体" charset="0"/>
                <a:ea typeface="宋体" charset="0"/>
                <a:sym typeface="+mn-ea"/>
              </a:rPr>
              <a:t>主要班底来自阿里、壳牌、</a:t>
            </a:r>
            <a:r>
              <a:rPr lang="en-US" altLang="zh-CN" sz="1400" b="1" dirty="0">
                <a:solidFill>
                  <a:schemeClr val="tx1"/>
                </a:solidFill>
                <a:latin typeface="宋体" charset="0"/>
                <a:ea typeface="宋体" charset="0"/>
                <a:sym typeface="+mn-ea"/>
              </a:rPr>
              <a:t>IBM</a:t>
            </a:r>
            <a:r>
              <a:rPr lang="zh-CN" altLang="en-US" sz="1400" b="1" dirty="0">
                <a:solidFill>
                  <a:schemeClr val="tx1"/>
                </a:solidFill>
                <a:latin typeface="宋体" charset="0"/>
                <a:ea typeface="宋体" charset="0"/>
                <a:sym typeface="+mn-ea"/>
              </a:rPr>
              <a:t>，格外重视效率，你可能有点压力，但我们更重视培养人才。</a:t>
            </a:r>
            <a:endParaRPr lang="zh-CN" altLang="en-US" sz="1400" b="1" dirty="0">
              <a:solidFill>
                <a:schemeClr val="tx1"/>
              </a:solidFill>
              <a:latin typeface="宋体" charset="0"/>
              <a:ea typeface="宋体" charset="0"/>
              <a:sym typeface="+mn-ea"/>
            </a:endParaRPr>
          </a:p>
          <a:p>
            <a:pPr algn="l">
              <a:lnSpc>
                <a:spcPct val="120000"/>
              </a:lnSpc>
            </a:pPr>
            <a:endParaRPr lang="zh-CN" altLang="en-US" sz="1400" b="1" dirty="0" smtClean="0">
              <a:solidFill>
                <a:schemeClr val="tx1"/>
              </a:solidFill>
              <a:latin typeface="宋体" charset="0"/>
              <a:ea typeface="宋体" charset="0"/>
              <a:sym typeface="+mn-ea"/>
            </a:endParaRPr>
          </a:p>
        </p:txBody>
      </p:sp>
      <p:sp>
        <p:nvSpPr>
          <p:cNvPr id="93" name="文本框 92"/>
          <p:cNvSpPr txBox="1"/>
          <p:nvPr>
            <p:custDataLst>
              <p:tags r:id="rId22"/>
            </p:custDataLst>
          </p:nvPr>
        </p:nvSpPr>
        <p:spPr>
          <a:xfrm>
            <a:off x="7902682" y="4647868"/>
            <a:ext cx="1929982" cy="1205186"/>
          </a:xfrm>
          <a:prstGeom prst="rect">
            <a:avLst/>
          </a:prstGeom>
          <a:noFill/>
        </p:spPr>
        <p:txBody>
          <a:bodyPr wrap="square" rtlCol="0">
            <a:noAutofit/>
          </a:bodyPr>
          <a:lstStyle/>
          <a:p>
            <a:pPr>
              <a:lnSpc>
                <a:spcPct val="120000"/>
              </a:lnSpc>
            </a:pPr>
            <a:r>
              <a:rPr lang="zh-CN" altLang="en-US" sz="1400" b="1" dirty="0">
                <a:solidFill>
                  <a:srgbClr val="003300"/>
                </a:solidFill>
                <a:latin typeface="宋体" charset="0"/>
                <a:ea typeface="宋体" charset="0"/>
                <a:sym typeface="+mn-ea"/>
              </a:rPr>
              <a:t>我们实行扁平结构，气氛融洽，这里没有上下级之说，喜欢打官腔的亲，建议去衙门当差。</a:t>
            </a:r>
            <a:endParaRPr lang="zh-CN" altLang="en-US" sz="1400" b="1" dirty="0">
              <a:solidFill>
                <a:srgbClr val="003300"/>
              </a:solidFill>
              <a:latin typeface="宋体" charset="0"/>
              <a:ea typeface="宋体" charset="0"/>
              <a:sym typeface="+mn-ea"/>
            </a:endParaRPr>
          </a:p>
          <a:p>
            <a:pPr>
              <a:lnSpc>
                <a:spcPct val="120000"/>
              </a:lnSpc>
            </a:pPr>
            <a:endParaRPr lang="da-DK" altLang="zh-CN" sz="1400" dirty="0" smtClean="0">
              <a:solidFill>
                <a:schemeClr val="tx1">
                  <a:lumMod val="65000"/>
                  <a:lumOff val="35000"/>
                </a:schemeClr>
              </a:solidFill>
              <a:latin typeface="宋体" charset="0"/>
              <a:ea typeface="宋体" charset="0"/>
              <a:sym typeface="Arial" pitchFamily="34" charset="0"/>
            </a:endParaRPr>
          </a:p>
        </p:txBody>
      </p:sp>
      <p:sp>
        <p:nvSpPr>
          <p:cNvPr id="16" name="标题 1"/>
          <p:cNvSpPr>
            <a:spLocks noGrp="1"/>
          </p:cNvSpPr>
          <p:nvPr/>
        </p:nvSpPr>
        <p:spPr>
          <a:xfrm>
            <a:off x="452755" y="814705"/>
            <a:ext cx="2331085" cy="6432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333333"/>
                </a:solidFill>
                <a:latin typeface="+mj-lt"/>
                <a:ea typeface="+mj-ea"/>
                <a:cs typeface="+mj-cs"/>
              </a:defRPr>
            </a:lvl1pPr>
          </a:lstStyle>
          <a:p>
            <a:pPr algn="l" fontAlgn="base"/>
            <a:r>
              <a:rPr lang="zh-CN" altLang="en-US" sz="2400" b="1" strike="noStrike" noProof="1">
                <a:solidFill>
                  <a:srgbClr val="FF3399"/>
                </a:solidFill>
                <a:effectLst/>
                <a:latin typeface="微软雅黑" pitchFamily="34" charset="-122"/>
                <a:ea typeface="微软雅黑" pitchFamily="34" charset="-122"/>
                <a:cs typeface="+mn-cs"/>
              </a:rPr>
              <a:t>勒芒</a:t>
            </a:r>
            <a:r>
              <a:rPr lang="en-US" altLang="zh-CN" sz="2400" b="1" strike="noStrike" noProof="1">
                <a:solidFill>
                  <a:srgbClr val="FF3399"/>
                </a:solidFill>
                <a:effectLst/>
                <a:latin typeface="微软雅黑" pitchFamily="34" charset="-122"/>
                <a:ea typeface="微软雅黑" pitchFamily="34" charset="-122"/>
                <a:cs typeface="+mn-cs"/>
              </a:rPr>
              <a:t>’s SWOT</a:t>
            </a:r>
            <a:endParaRPr lang="en-US" altLang="zh-CN" sz="2400" b="1" strike="noStrike" noProof="1">
              <a:solidFill>
                <a:srgbClr val="FF3399"/>
              </a:solidFill>
              <a:effectLst/>
              <a:latin typeface="微软雅黑" pitchFamily="34" charset="-122"/>
              <a:ea typeface="微软雅黑" pitchFamily="34" charset="-122"/>
              <a:cs typeface="+mn-cs"/>
            </a:endParaRPr>
          </a:p>
        </p:txBody>
      </p:sp>
      <p:pic>
        <p:nvPicPr>
          <p:cNvPr id="18" name="图片 17" descr="微信二维码"/>
          <p:cNvPicPr>
            <a:picLocks noChangeAspect="1"/>
          </p:cNvPicPr>
          <p:nvPr/>
        </p:nvPicPr>
        <p:blipFill>
          <a:blip r:embed="rId23"/>
          <a:stretch>
            <a:fillRect/>
          </a:stretch>
        </p:blipFill>
        <p:spPr>
          <a:xfrm>
            <a:off x="5433060" y="2830830"/>
            <a:ext cx="1494790" cy="1494790"/>
          </a:xfrm>
          <a:prstGeom prst="rect">
            <a:avLst/>
          </a:prstGeom>
        </p:spPr>
      </p:pic>
      <p:sp>
        <p:nvSpPr>
          <p:cNvPr id="2" name="文本框 1"/>
          <p:cNvSpPr txBox="1"/>
          <p:nvPr>
            <p:custDataLst>
              <p:tags r:id="rId24"/>
            </p:custDataLst>
          </p:nvPr>
        </p:nvSpPr>
        <p:spPr>
          <a:xfrm>
            <a:off x="7864203" y="1535010"/>
            <a:ext cx="1929982" cy="1205186"/>
          </a:xfrm>
          <a:prstGeom prst="rect">
            <a:avLst/>
          </a:prstGeom>
          <a:noFill/>
        </p:spPr>
        <p:txBody>
          <a:bodyPr wrap="square" rtlCol="0">
            <a:normAutofit fontScale="77500"/>
          </a:bodyPr>
          <a:p>
            <a:pPr>
              <a:lnSpc>
                <a:spcPct val="120000"/>
              </a:lnSpc>
            </a:pPr>
            <a:r>
              <a:rPr lang="zh-CN" altLang="en-US" b="1" dirty="0">
                <a:solidFill>
                  <a:schemeClr val="tx1"/>
                </a:solidFill>
                <a:latin typeface="宋体" charset="0"/>
                <a:ea typeface="宋体" charset="0"/>
                <a:sym typeface="+mn-ea"/>
              </a:rPr>
              <a:t>勒芒团队不能给你上市、期权这些过大的承诺，因为我们根本不懂啥叫画大饼。</a:t>
            </a:r>
            <a:endParaRPr lang="zh-CN" altLang="en-US" b="1" dirty="0">
              <a:solidFill>
                <a:schemeClr val="tx1"/>
              </a:solidFill>
              <a:latin typeface="宋体" charset="0"/>
              <a:ea typeface="宋体" charset="0"/>
              <a:sym typeface="+mn-ea"/>
            </a:endParaRPr>
          </a:p>
          <a:p>
            <a:pPr>
              <a:lnSpc>
                <a:spcPct val="120000"/>
              </a:lnSpc>
            </a:pPr>
            <a:endParaRPr lang="zh-CN" altLang="en-US" b="1" dirty="0" smtClean="0">
              <a:solidFill>
                <a:schemeClr val="tx1"/>
              </a:solidFill>
              <a:latin typeface="宋体" charset="0"/>
              <a:ea typeface="宋体" charset="0"/>
              <a:sym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nvSpPr>
        <p:spPr>
          <a:xfrm>
            <a:off x="257810" y="847090"/>
            <a:ext cx="2997835" cy="6432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333333"/>
                </a:solidFill>
                <a:latin typeface="+mj-lt"/>
                <a:ea typeface="+mj-ea"/>
                <a:cs typeface="+mj-cs"/>
              </a:defRPr>
            </a:lvl1pPr>
          </a:lstStyle>
          <a:p>
            <a:pPr algn="l" fontAlgn="base"/>
            <a:r>
              <a:rPr lang="zh-CN" altLang="en-US" sz="2400" b="1" strike="noStrike" noProof="1">
                <a:solidFill>
                  <a:srgbClr val="FF3399"/>
                </a:solidFill>
                <a:latin typeface="微软雅黑" pitchFamily="34" charset="-122"/>
                <a:ea typeface="微软雅黑" pitchFamily="34" charset="-122"/>
                <a:sym typeface="+mn-ea"/>
              </a:rPr>
              <a:t>丰富多彩的集体生活</a:t>
            </a:r>
            <a:endParaRPr lang="zh-CN" altLang="en-US" sz="2400" b="1" strike="noStrike" noProof="1">
              <a:solidFill>
                <a:srgbClr val="FF3399"/>
              </a:solidFill>
              <a:effectLst>
                <a:outerShdw blurRad="38100" dist="38100" dir="2700000" algn="tl">
                  <a:srgbClr val="000000">
                    <a:alpha val="43137"/>
                  </a:srgbClr>
                </a:outerShdw>
              </a:effectLst>
              <a:latin typeface="微软雅黑" pitchFamily="34" charset="-122"/>
              <a:ea typeface="微软雅黑" pitchFamily="34" charset="-122"/>
              <a:cs typeface="+mn-cs"/>
              <a:sym typeface="+mn-ea"/>
            </a:endParaRPr>
          </a:p>
        </p:txBody>
      </p:sp>
      <p:sp>
        <p:nvSpPr>
          <p:cNvPr id="409603" name="TextBox 3"/>
          <p:cNvSpPr>
            <a:spLocks noChangeArrowheads="1"/>
          </p:cNvSpPr>
          <p:nvPr/>
        </p:nvSpPr>
        <p:spPr bwMode="auto">
          <a:xfrm>
            <a:off x="1022192" y="1388092"/>
            <a:ext cx="8923303" cy="806450"/>
          </a:xfrm>
          <a:prstGeom prst="rect">
            <a:avLst/>
          </a:prstGeom>
          <a:noFill/>
          <a:ln>
            <a:noFill/>
          </a:ln>
        </p:spPr>
        <p:txBody>
          <a:bodyPr wrap="square">
            <a:spAutoFit/>
          </a:bodyPr>
          <a:lstStyle>
            <a:defPPr>
              <a:defRPr lang="zh-CN"/>
            </a:defPPr>
            <a:lvl1pPr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3130" indent="190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684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56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fontAlgn="base" hangingPunct="1">
              <a:lnSpc>
                <a:spcPct val="100000"/>
              </a:lnSpc>
              <a:buFont typeface="Arial" pitchFamily="34" charset="0"/>
              <a:buNone/>
            </a:pPr>
            <a:r>
              <a:rPr lang="zh-CN" altLang="en-US" sz="1780" b="1" strike="noStrike" noProof="1">
                <a:solidFill>
                  <a:schemeClr val="tx2"/>
                </a:solidFill>
                <a:latin typeface="微软雅黑" pitchFamily="34" charset="-122"/>
                <a:ea typeface="微软雅黑" pitchFamily="34" charset="-122"/>
                <a:cs typeface="+mn-cs"/>
                <a:sym typeface="微软雅黑" pitchFamily="34" charset="-122"/>
              </a:rPr>
              <a:t>公司定期开展形式多样的集体活动，丰富员工生活的同时促进员工之间的情感联系，提升公司团队的凝聚力</a:t>
            </a:r>
            <a:r>
              <a:rPr lang="zh-CN" altLang="en-US" sz="2790" b="1" strike="noStrike" noProof="1">
                <a:solidFill>
                  <a:schemeClr val="tx2"/>
                </a:solidFill>
                <a:latin typeface="微软雅黑" pitchFamily="34" charset="-122"/>
                <a:ea typeface="微软雅黑" pitchFamily="34" charset="-122"/>
                <a:cs typeface="+mn-cs"/>
                <a:sym typeface="微软雅黑" pitchFamily="34" charset="-122"/>
              </a:rPr>
              <a:t>。</a:t>
            </a:r>
            <a:endParaRPr lang="zh-CN" altLang="en-US" sz="2790" b="1" strike="noStrike" noProof="1">
              <a:solidFill>
                <a:schemeClr val="tx2"/>
              </a:solidFill>
              <a:latin typeface="微软雅黑" pitchFamily="34" charset="-122"/>
              <a:ea typeface="微软雅黑" pitchFamily="34" charset="-122"/>
              <a:sym typeface="微软雅黑" pitchFamily="34" charset="-122"/>
            </a:endParaRPr>
          </a:p>
        </p:txBody>
      </p:sp>
      <p:pic>
        <p:nvPicPr>
          <p:cNvPr id="57353" name="图片 10"/>
          <p:cNvPicPr>
            <a:picLocks noChangeAspect="1"/>
          </p:cNvPicPr>
          <p:nvPr/>
        </p:nvPicPr>
        <p:blipFill>
          <a:blip r:embed="rId1"/>
          <a:stretch>
            <a:fillRect/>
          </a:stretch>
        </p:blipFill>
        <p:spPr>
          <a:xfrm rot="480000">
            <a:off x="7459980" y="2139950"/>
            <a:ext cx="1675765" cy="2236470"/>
          </a:xfrm>
          <a:prstGeom prst="rect">
            <a:avLst/>
          </a:prstGeom>
          <a:noFill/>
          <a:ln w="9525">
            <a:noFill/>
            <a:miter/>
          </a:ln>
        </p:spPr>
      </p:pic>
      <p:pic>
        <p:nvPicPr>
          <p:cNvPr id="3" name="图片 2" descr="460821113533376672 拷贝"/>
          <p:cNvPicPr>
            <a:picLocks noChangeAspect="1"/>
          </p:cNvPicPr>
          <p:nvPr/>
        </p:nvPicPr>
        <p:blipFill>
          <a:blip r:embed="rId2"/>
          <a:stretch>
            <a:fillRect/>
          </a:stretch>
        </p:blipFill>
        <p:spPr>
          <a:xfrm rot="20820000">
            <a:off x="2797175" y="2488565"/>
            <a:ext cx="2305050" cy="1729740"/>
          </a:xfrm>
          <a:prstGeom prst="rect">
            <a:avLst/>
          </a:prstGeom>
        </p:spPr>
      </p:pic>
      <p:pic>
        <p:nvPicPr>
          <p:cNvPr id="5" name="图片 4" descr="437176062589405319"/>
          <p:cNvPicPr>
            <a:picLocks noChangeAspect="1"/>
          </p:cNvPicPr>
          <p:nvPr/>
        </p:nvPicPr>
        <p:blipFill>
          <a:blip r:embed="rId3"/>
          <a:stretch>
            <a:fillRect/>
          </a:stretch>
        </p:blipFill>
        <p:spPr>
          <a:xfrm rot="21300000">
            <a:off x="929640" y="4851400"/>
            <a:ext cx="2128520" cy="1596390"/>
          </a:xfrm>
          <a:prstGeom prst="rect">
            <a:avLst/>
          </a:prstGeom>
        </p:spPr>
      </p:pic>
      <p:pic>
        <p:nvPicPr>
          <p:cNvPr id="6" name="图片 5" descr="638109528224596253"/>
          <p:cNvPicPr>
            <a:picLocks noChangeAspect="1"/>
          </p:cNvPicPr>
          <p:nvPr/>
        </p:nvPicPr>
        <p:blipFill>
          <a:blip r:embed="rId4"/>
          <a:stretch>
            <a:fillRect/>
          </a:stretch>
        </p:blipFill>
        <p:spPr>
          <a:xfrm rot="480000">
            <a:off x="6988810" y="4626610"/>
            <a:ext cx="1698625" cy="1698625"/>
          </a:xfrm>
          <a:prstGeom prst="rect">
            <a:avLst/>
          </a:prstGeom>
        </p:spPr>
      </p:pic>
      <p:pic>
        <p:nvPicPr>
          <p:cNvPr id="7" name="图片 6" descr="874830032541332343"/>
          <p:cNvPicPr>
            <a:picLocks noChangeAspect="1"/>
          </p:cNvPicPr>
          <p:nvPr/>
        </p:nvPicPr>
        <p:blipFill>
          <a:blip r:embed="rId5"/>
          <a:stretch>
            <a:fillRect/>
          </a:stretch>
        </p:blipFill>
        <p:spPr>
          <a:xfrm rot="720000">
            <a:off x="9263380" y="2471420"/>
            <a:ext cx="1498600" cy="1998980"/>
          </a:xfrm>
          <a:prstGeom prst="rect">
            <a:avLst/>
          </a:prstGeom>
        </p:spPr>
      </p:pic>
      <p:pic>
        <p:nvPicPr>
          <p:cNvPr id="8" name="图片 7" descr="270430274393445025"/>
          <p:cNvPicPr>
            <a:picLocks noChangeAspect="1"/>
          </p:cNvPicPr>
          <p:nvPr/>
        </p:nvPicPr>
        <p:blipFill>
          <a:blip r:embed="rId6"/>
          <a:stretch>
            <a:fillRect/>
          </a:stretch>
        </p:blipFill>
        <p:spPr>
          <a:xfrm>
            <a:off x="4793615" y="4714240"/>
            <a:ext cx="2002155" cy="1501775"/>
          </a:xfrm>
          <a:prstGeom prst="rect">
            <a:avLst/>
          </a:prstGeom>
        </p:spPr>
      </p:pic>
      <p:pic>
        <p:nvPicPr>
          <p:cNvPr id="9" name="图片 8" descr="550344114015602288"/>
          <p:cNvPicPr>
            <a:picLocks noChangeAspect="1"/>
          </p:cNvPicPr>
          <p:nvPr/>
        </p:nvPicPr>
        <p:blipFill>
          <a:blip r:embed="rId7"/>
          <a:stretch>
            <a:fillRect/>
          </a:stretch>
        </p:blipFill>
        <p:spPr>
          <a:xfrm>
            <a:off x="5409565" y="2374900"/>
            <a:ext cx="1845945" cy="1845945"/>
          </a:xfrm>
          <a:prstGeom prst="rect">
            <a:avLst/>
          </a:prstGeom>
        </p:spPr>
      </p:pic>
      <p:pic>
        <p:nvPicPr>
          <p:cNvPr id="4" name="图片 3" descr="786123738861956800"/>
          <p:cNvPicPr>
            <a:picLocks noChangeAspect="1"/>
          </p:cNvPicPr>
          <p:nvPr/>
        </p:nvPicPr>
        <p:blipFill>
          <a:blip r:embed="rId8"/>
          <a:stretch>
            <a:fillRect/>
          </a:stretch>
        </p:blipFill>
        <p:spPr>
          <a:xfrm>
            <a:off x="3314700" y="4470400"/>
            <a:ext cx="1374775" cy="1833880"/>
          </a:xfrm>
          <a:prstGeom prst="rect">
            <a:avLst/>
          </a:prstGeom>
        </p:spPr>
      </p:pic>
      <p:pic>
        <p:nvPicPr>
          <p:cNvPr id="10" name="图片 9" descr="146002510569393349"/>
          <p:cNvPicPr>
            <a:picLocks noChangeAspect="1"/>
          </p:cNvPicPr>
          <p:nvPr/>
        </p:nvPicPr>
        <p:blipFill>
          <a:blip r:embed="rId9"/>
          <a:stretch>
            <a:fillRect/>
          </a:stretch>
        </p:blipFill>
        <p:spPr>
          <a:xfrm rot="21180000">
            <a:off x="1062990" y="2667000"/>
            <a:ext cx="1562735" cy="2084705"/>
          </a:xfrm>
          <a:prstGeom prst="rect">
            <a:avLst/>
          </a:prstGeom>
        </p:spPr>
      </p:pic>
      <p:pic>
        <p:nvPicPr>
          <p:cNvPr id="11" name="图片 10"/>
          <p:cNvPicPr>
            <a:picLocks noChangeAspect="1"/>
          </p:cNvPicPr>
          <p:nvPr/>
        </p:nvPicPr>
        <p:blipFill>
          <a:blip r:embed="rId10"/>
          <a:stretch>
            <a:fillRect/>
          </a:stretch>
        </p:blipFill>
        <p:spPr>
          <a:xfrm rot="1140000">
            <a:off x="9006205" y="4592955"/>
            <a:ext cx="1425575" cy="190119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nvSpPr>
        <p:spPr>
          <a:xfrm>
            <a:off x="537845" y="924560"/>
            <a:ext cx="2494915" cy="6432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333333"/>
                </a:solidFill>
                <a:latin typeface="+mj-lt"/>
                <a:ea typeface="+mj-ea"/>
                <a:cs typeface="+mj-cs"/>
              </a:defRPr>
            </a:lvl1pPr>
          </a:lstStyle>
          <a:p>
            <a:pPr algn="l" fontAlgn="base"/>
            <a:r>
              <a:rPr lang="zh-CN" altLang="en-US" sz="2400" b="1" strike="noStrike" noProof="1">
                <a:solidFill>
                  <a:srgbClr val="FF3399"/>
                </a:solidFill>
                <a:latin typeface="微软雅黑" pitchFamily="34" charset="-122"/>
                <a:ea typeface="微软雅黑" pitchFamily="34" charset="-122"/>
                <a:sym typeface="+mn-ea"/>
              </a:rPr>
              <a:t>我们的薪酬福利</a:t>
            </a:r>
            <a:endParaRPr lang="zh-CN" altLang="en-US" sz="2400" b="1" strike="noStrike" noProof="1">
              <a:solidFill>
                <a:srgbClr val="FF3399"/>
              </a:solidFill>
              <a:effectLst>
                <a:outerShdw blurRad="38100" dist="38100" dir="2700000" algn="tl">
                  <a:srgbClr val="000000">
                    <a:alpha val="43137"/>
                  </a:srgbClr>
                </a:outerShdw>
              </a:effectLst>
              <a:latin typeface="微软雅黑" pitchFamily="34" charset="-122"/>
              <a:ea typeface="微软雅黑" pitchFamily="34" charset="-122"/>
              <a:cs typeface="+mn-cs"/>
              <a:sym typeface="+mn-ea"/>
            </a:endParaRPr>
          </a:p>
        </p:txBody>
      </p:sp>
      <p:pic>
        <p:nvPicPr>
          <p:cNvPr id="59395" name="Picture 4"/>
          <p:cNvPicPr>
            <a:picLocks noChangeAspect="1"/>
          </p:cNvPicPr>
          <p:nvPr/>
        </p:nvPicPr>
        <p:blipFill>
          <a:blip r:embed="rId1"/>
          <a:stretch>
            <a:fillRect/>
          </a:stretch>
        </p:blipFill>
        <p:spPr>
          <a:xfrm>
            <a:off x="2562163" y="1585671"/>
            <a:ext cx="7063441" cy="4869914"/>
          </a:xfrm>
          <a:prstGeom prst="rect">
            <a:avLst/>
          </a:prstGeom>
          <a:noFill/>
          <a:ln w="9525">
            <a:noFill/>
            <a:miter/>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nvSpPr>
        <p:spPr>
          <a:xfrm>
            <a:off x="450850" y="876300"/>
            <a:ext cx="1549400" cy="6432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333333"/>
                </a:solidFill>
                <a:latin typeface="+mj-lt"/>
                <a:ea typeface="+mj-ea"/>
                <a:cs typeface="+mj-cs"/>
              </a:defRPr>
            </a:lvl1pPr>
          </a:lstStyle>
          <a:p>
            <a:pPr fontAlgn="base"/>
            <a:r>
              <a:rPr lang="zh-CN" altLang="en-US" sz="2400" b="1" strike="noStrike" noProof="1">
                <a:solidFill>
                  <a:srgbClr val="FF3399"/>
                </a:solidFill>
                <a:effectLst/>
                <a:latin typeface="微软雅黑" pitchFamily="34" charset="-122"/>
                <a:ea typeface="微软雅黑" pitchFamily="34" charset="-122"/>
                <a:cs typeface="+mn-cs"/>
              </a:rPr>
              <a:t>诚聘英才</a:t>
            </a:r>
            <a:endParaRPr lang="zh-CN" altLang="en-US" sz="2400" b="1" strike="noStrike" noProof="1">
              <a:solidFill>
                <a:srgbClr val="FF3399"/>
              </a:solidFill>
              <a:effectLst/>
              <a:latin typeface="微软雅黑" pitchFamily="34" charset="-122"/>
              <a:ea typeface="微软雅黑" pitchFamily="34" charset="-122"/>
              <a:cs typeface="+mn-cs"/>
            </a:endParaRPr>
          </a:p>
        </p:txBody>
      </p:sp>
      <p:sp>
        <p:nvSpPr>
          <p:cNvPr id="410645" name="TextBox 1"/>
          <p:cNvSpPr>
            <a:spLocks noChangeArrowheads="1"/>
          </p:cNvSpPr>
          <p:nvPr/>
        </p:nvSpPr>
        <p:spPr bwMode="auto">
          <a:xfrm>
            <a:off x="2829297" y="1563494"/>
            <a:ext cx="6126480" cy="384810"/>
          </a:xfrm>
          <a:prstGeom prst="rect">
            <a:avLst/>
          </a:prstGeom>
          <a:noFill/>
          <a:ln>
            <a:noFill/>
          </a:ln>
        </p:spPr>
        <p:txBody>
          <a:bodyPr wrap="none">
            <a:spAutoFit/>
          </a:bodyPr>
          <a:lstStyle>
            <a:defPPr>
              <a:defRPr lang="zh-CN"/>
            </a:defPPr>
            <a:lvl1pPr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3130" indent="190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684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56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eaLnBrk="1" fontAlgn="base" hangingPunct="1">
              <a:buFont typeface="Arial" pitchFamily="34" charset="0"/>
              <a:buNone/>
            </a:pPr>
            <a:r>
              <a:rPr lang="zh-CN" altLang="en-US" b="1" strike="noStrike" noProof="1">
                <a:solidFill>
                  <a:schemeClr val="tx2"/>
                </a:solidFill>
                <a:latin typeface="微软雅黑" pitchFamily="34" charset="-122"/>
                <a:ea typeface="微软雅黑" pitchFamily="34" charset="-122"/>
                <a:cs typeface="+mn-cs"/>
                <a:sym typeface="微软雅黑" pitchFamily="34" charset="-122"/>
              </a:rPr>
              <a:t>勒芒大家庭进入发展快车道，期待有抱负有能力的你加入！</a:t>
            </a:r>
            <a:endParaRPr lang="zh-CN" altLang="en-US" b="1" strike="noStrike" noProof="1">
              <a:solidFill>
                <a:schemeClr val="tx2"/>
              </a:solidFill>
              <a:latin typeface="微软雅黑" pitchFamily="34" charset="-122"/>
              <a:ea typeface="微软雅黑" pitchFamily="34" charset="-122"/>
              <a:sym typeface="微软雅黑" pitchFamily="34" charset="-122"/>
            </a:endParaRPr>
          </a:p>
        </p:txBody>
      </p:sp>
      <p:sp>
        <p:nvSpPr>
          <p:cNvPr id="410626" name="Rectangle 2"/>
          <p:cNvSpPr>
            <a:spLocks noChangeArrowheads="1"/>
          </p:cNvSpPr>
          <p:nvPr/>
        </p:nvSpPr>
        <p:spPr bwMode="auto">
          <a:xfrm>
            <a:off x="1738630" y="2137632"/>
            <a:ext cx="3395129" cy="3914278"/>
          </a:xfrm>
          <a:prstGeom prst="rect">
            <a:avLst/>
          </a:prstGeom>
          <a:noFill/>
          <a:ln>
            <a:noFill/>
          </a:ln>
        </p:spPr>
        <p:txBody>
          <a:bodyPr/>
          <a:lstStyle>
            <a:defPPr>
              <a:defRPr lang="zh-CN"/>
            </a:defPPr>
            <a:lvl1pPr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3130" indent="190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684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56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171450" indent="-171450" eaLnBrk="1" fontAlgn="base" hangingPunct="1">
              <a:lnSpc>
                <a:spcPct val="150000"/>
              </a:lnSpc>
              <a:spcBef>
                <a:spcPts val="750"/>
              </a:spcBef>
              <a:buFont typeface="Arial" pitchFamily="34" charset="0"/>
              <a:buChar char="•"/>
            </a:pPr>
            <a:r>
              <a:rPr lang="en-US" altLang="zh-CN" sz="2800" b="1" strike="noStrike" noProof="1">
                <a:solidFill>
                  <a:srgbClr val="FF6699"/>
                </a:solidFill>
                <a:latin typeface="Arial" pitchFamily="34" charset="0"/>
                <a:ea typeface="微软雅黑" pitchFamily="34" charset="-122"/>
                <a:cs typeface="+mn-cs"/>
                <a:sym typeface="Arial" pitchFamily="34" charset="0"/>
              </a:rPr>
              <a:t>文科小伙伴</a:t>
            </a:r>
            <a:endParaRPr lang="en-US" altLang="zh-CN" sz="2800" b="1" strike="noStrike" noProof="1">
              <a:solidFill>
                <a:srgbClr val="FF6699"/>
              </a:solidFill>
              <a:latin typeface="Arial" pitchFamily="34" charset="0"/>
              <a:ea typeface="微软雅黑" pitchFamily="34" charset="-122"/>
              <a:cs typeface="+mn-cs"/>
              <a:sym typeface="Arial" pitchFamily="34" charset="0"/>
            </a:endParaRPr>
          </a:p>
          <a:p>
            <a:pPr marL="171450" indent="-171450" eaLnBrk="1" fontAlgn="base" hangingPunct="1">
              <a:lnSpc>
                <a:spcPct val="150000"/>
              </a:lnSpc>
              <a:spcBef>
                <a:spcPts val="750"/>
              </a:spcBef>
              <a:buFont typeface="Arial" pitchFamily="34" charset="0"/>
              <a:buChar char="•"/>
            </a:pPr>
            <a:r>
              <a:rPr lang="en-US" altLang="zh-CN" sz="2800" b="1" strike="noStrike" noProof="1">
                <a:solidFill>
                  <a:srgbClr val="FF6699"/>
                </a:solidFill>
                <a:latin typeface="Arial" pitchFamily="34" charset="0"/>
                <a:ea typeface="微软雅黑" pitchFamily="34" charset="-122"/>
                <a:cs typeface="+mn-cs"/>
                <a:sym typeface="Arial" pitchFamily="34" charset="0"/>
              </a:rPr>
              <a:t>视觉设计师</a:t>
            </a:r>
            <a:endParaRPr lang="en-US" altLang="zh-CN" sz="2800" b="1" strike="noStrike" noProof="1">
              <a:solidFill>
                <a:srgbClr val="FF6699"/>
              </a:solidFill>
              <a:latin typeface="Arial" pitchFamily="34" charset="0"/>
              <a:ea typeface="微软雅黑" pitchFamily="34" charset="-122"/>
              <a:cs typeface="+mn-cs"/>
              <a:sym typeface="Arial" pitchFamily="34" charset="0"/>
            </a:endParaRPr>
          </a:p>
          <a:p>
            <a:pPr marL="171450" indent="-171450" eaLnBrk="1" fontAlgn="base" hangingPunct="1">
              <a:lnSpc>
                <a:spcPct val="150000"/>
              </a:lnSpc>
              <a:spcBef>
                <a:spcPts val="750"/>
              </a:spcBef>
              <a:buFont typeface="Arial" pitchFamily="34" charset="0"/>
              <a:buChar char="•"/>
            </a:pPr>
            <a:r>
              <a:rPr lang="en-US" altLang="zh-CN" sz="2800" b="1" strike="noStrike" noProof="1">
                <a:solidFill>
                  <a:srgbClr val="FF6699"/>
                </a:solidFill>
                <a:latin typeface="Arial" pitchFamily="34" charset="0"/>
                <a:ea typeface="微软雅黑" pitchFamily="34" charset="-122"/>
                <a:cs typeface="+mn-cs"/>
                <a:sym typeface="Arial" pitchFamily="34" charset="0"/>
              </a:rPr>
              <a:t>BD运营</a:t>
            </a:r>
            <a:endParaRPr lang="en-US" altLang="zh-CN" sz="2800" b="1" strike="noStrike" noProof="1">
              <a:solidFill>
                <a:srgbClr val="FF6699"/>
              </a:solidFill>
              <a:latin typeface="Arial" pitchFamily="34" charset="0"/>
              <a:ea typeface="微软雅黑" pitchFamily="34" charset="-122"/>
              <a:cs typeface="+mn-cs"/>
              <a:sym typeface="Arial" pitchFamily="34" charset="0"/>
            </a:endParaRPr>
          </a:p>
          <a:p>
            <a:pPr marL="171450" indent="-171450" eaLnBrk="1" fontAlgn="base" hangingPunct="1">
              <a:lnSpc>
                <a:spcPct val="150000"/>
              </a:lnSpc>
              <a:spcBef>
                <a:spcPts val="750"/>
              </a:spcBef>
              <a:buFont typeface="Arial" pitchFamily="34" charset="0"/>
              <a:buChar char="•"/>
            </a:pPr>
            <a:r>
              <a:rPr lang="en-US" altLang="zh-CN" sz="2800" b="1" strike="noStrike" noProof="1">
                <a:solidFill>
                  <a:srgbClr val="FF6699"/>
                </a:solidFill>
                <a:latin typeface="Arial" pitchFamily="34" charset="0"/>
                <a:ea typeface="微软雅黑" pitchFamily="34" charset="-122"/>
                <a:cs typeface="+mn-cs"/>
                <a:sym typeface="Arial" pitchFamily="34" charset="0"/>
              </a:rPr>
              <a:t>运营专员</a:t>
            </a:r>
            <a:endParaRPr lang="en-US" altLang="zh-CN" sz="2800" b="1" strike="noStrike" noProof="1">
              <a:solidFill>
                <a:srgbClr val="FF6699"/>
              </a:solidFill>
              <a:latin typeface="Arial" pitchFamily="34" charset="0"/>
              <a:ea typeface="微软雅黑" pitchFamily="34" charset="-122"/>
              <a:cs typeface="+mn-cs"/>
              <a:sym typeface="Arial" pitchFamily="34" charset="0"/>
            </a:endParaRPr>
          </a:p>
          <a:p>
            <a:pPr marL="171450" indent="-171450" eaLnBrk="1" fontAlgn="base" hangingPunct="1">
              <a:lnSpc>
                <a:spcPct val="150000"/>
              </a:lnSpc>
              <a:spcBef>
                <a:spcPts val="750"/>
              </a:spcBef>
              <a:buFont typeface="Arial" pitchFamily="34" charset="0"/>
              <a:buChar char="•"/>
            </a:pPr>
            <a:r>
              <a:rPr lang="en-US" altLang="zh-CN" sz="2800" b="1" strike="noStrike" noProof="1">
                <a:solidFill>
                  <a:srgbClr val="FF6699"/>
                </a:solidFill>
                <a:latin typeface="Arial" pitchFamily="34" charset="0"/>
                <a:ea typeface="微软雅黑" pitchFamily="34" charset="-122"/>
                <a:cs typeface="+mn-cs"/>
                <a:sym typeface="Arial" pitchFamily="34" charset="0"/>
              </a:rPr>
              <a:t>客户</a:t>
            </a:r>
            <a:r>
              <a:rPr lang="zh-CN" altLang="en-US" sz="2800" b="1" strike="noStrike" noProof="1">
                <a:solidFill>
                  <a:srgbClr val="FF6699"/>
                </a:solidFill>
                <a:latin typeface="Arial" pitchFamily="34" charset="0"/>
                <a:ea typeface="微软雅黑" pitchFamily="34" charset="-122"/>
                <a:cs typeface="+mn-cs"/>
                <a:sym typeface="Arial" pitchFamily="34" charset="0"/>
              </a:rPr>
              <a:t>经理</a:t>
            </a:r>
            <a:endParaRPr lang="zh-CN" altLang="en-US" sz="2800" b="1" strike="noStrike" noProof="1">
              <a:solidFill>
                <a:srgbClr val="FF6699"/>
              </a:solidFill>
              <a:latin typeface="Arial" pitchFamily="34" charset="0"/>
              <a:ea typeface="微软雅黑" pitchFamily="34" charset="-122"/>
              <a:cs typeface="+mn-cs"/>
              <a:sym typeface="Arial" pitchFamily="34" charset="0"/>
            </a:endParaRPr>
          </a:p>
          <a:p>
            <a:pPr marL="171450" indent="-171450" eaLnBrk="1" fontAlgn="base" hangingPunct="1">
              <a:lnSpc>
                <a:spcPct val="150000"/>
              </a:lnSpc>
              <a:spcBef>
                <a:spcPts val="750"/>
              </a:spcBef>
              <a:buFont typeface="Arial" pitchFamily="34" charset="0"/>
              <a:buChar char="•"/>
            </a:pPr>
            <a:endParaRPr lang="en-US" altLang="zh-CN" sz="2800" b="1" strike="noStrike" noProof="1">
              <a:solidFill>
                <a:srgbClr val="FF6699"/>
              </a:solidFill>
              <a:latin typeface="Arial" pitchFamily="34" charset="0"/>
              <a:ea typeface="微软雅黑" pitchFamily="34" charset="-122"/>
              <a:cs typeface="+mn-cs"/>
              <a:sym typeface="Arial" pitchFamily="34" charset="0"/>
            </a:endParaRPr>
          </a:p>
          <a:p>
            <a:pPr indent="0" eaLnBrk="1" fontAlgn="base" hangingPunct="1">
              <a:lnSpc>
                <a:spcPct val="150000"/>
              </a:lnSpc>
              <a:spcBef>
                <a:spcPts val="750"/>
              </a:spcBef>
              <a:buFont typeface="Arial" pitchFamily="34" charset="0"/>
              <a:buNone/>
            </a:pPr>
            <a:r>
              <a:rPr lang="zh-CN" altLang="en-US" sz="2800" b="1" strike="noStrike" noProof="1">
                <a:solidFill>
                  <a:srgbClr val="FF6699"/>
                </a:solidFill>
                <a:latin typeface="Arial" pitchFamily="34" charset="0"/>
                <a:ea typeface="微软雅黑" pitchFamily="34" charset="-122"/>
                <a:cs typeface="+mn-cs"/>
                <a:sym typeface="Arial" pitchFamily="34" charset="0"/>
              </a:rPr>
              <a:t>                                  </a:t>
            </a:r>
            <a:endParaRPr lang="zh-CN" altLang="en-US" sz="2800" b="1" strike="noStrike" noProof="1">
              <a:solidFill>
                <a:srgbClr val="FF6699"/>
              </a:solidFill>
              <a:latin typeface="Arial" pitchFamily="34" charset="0"/>
              <a:ea typeface="微软雅黑" pitchFamily="34" charset="-122"/>
              <a:cs typeface="+mn-cs"/>
              <a:sym typeface="Arial" pitchFamily="34" charset="0"/>
            </a:endParaRPr>
          </a:p>
          <a:p>
            <a:pPr marL="171450" indent="-171450" eaLnBrk="1" fontAlgn="base" hangingPunct="1">
              <a:lnSpc>
                <a:spcPct val="90000"/>
              </a:lnSpc>
              <a:spcBef>
                <a:spcPts val="750"/>
              </a:spcBef>
              <a:buFont typeface="Arial" pitchFamily="34" charset="0"/>
              <a:buChar char="•"/>
            </a:pPr>
            <a:endParaRPr lang="zh-CN" altLang="en-US" sz="2800" b="1" strike="noStrike" noProof="1">
              <a:solidFill>
                <a:srgbClr val="FF6699"/>
              </a:solidFill>
              <a:latin typeface="Arial" pitchFamily="34" charset="0"/>
              <a:ea typeface="微软雅黑" pitchFamily="34" charset="-122"/>
              <a:cs typeface="+mn-cs"/>
              <a:sym typeface="Arial" pitchFamily="34" charset="0"/>
            </a:endParaRPr>
          </a:p>
          <a:p>
            <a:pPr marL="171450" indent="-171450" eaLnBrk="1" fontAlgn="base" hangingPunct="1">
              <a:lnSpc>
                <a:spcPct val="90000"/>
              </a:lnSpc>
              <a:spcBef>
                <a:spcPts val="750"/>
              </a:spcBef>
              <a:buFont typeface="Arial" pitchFamily="34" charset="0"/>
              <a:buChar char="•"/>
            </a:pPr>
            <a:endParaRPr lang="zh-CN" altLang="en-US" sz="2800" b="1" strike="noStrike" noProof="1">
              <a:solidFill>
                <a:srgbClr val="FF6699"/>
              </a:solidFill>
              <a:latin typeface="Arial" pitchFamily="34" charset="0"/>
              <a:ea typeface="微软雅黑" pitchFamily="34" charset="-122"/>
              <a:cs typeface="+mn-cs"/>
              <a:sym typeface="Arial" pitchFamily="34" charset="0"/>
            </a:endParaRPr>
          </a:p>
        </p:txBody>
      </p:sp>
      <p:sp>
        <p:nvSpPr>
          <p:cNvPr id="410627" name="Rectangle 3"/>
          <p:cNvSpPr>
            <a:spLocks noChangeArrowheads="1"/>
          </p:cNvSpPr>
          <p:nvPr/>
        </p:nvSpPr>
        <p:spPr bwMode="auto">
          <a:xfrm>
            <a:off x="6726438" y="2065577"/>
            <a:ext cx="4180405" cy="3917302"/>
          </a:xfrm>
          <a:prstGeom prst="rect">
            <a:avLst/>
          </a:prstGeom>
          <a:noFill/>
          <a:ln>
            <a:noFill/>
          </a:ln>
        </p:spPr>
        <p:txBody>
          <a:bodyPr/>
          <a:lstStyle>
            <a:defPPr>
              <a:defRPr lang="zh-CN"/>
            </a:defPPr>
            <a:lvl1pPr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3130" indent="190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684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56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171450" indent="-171450" eaLnBrk="1" fontAlgn="base" hangingPunct="1">
              <a:lnSpc>
                <a:spcPct val="150000"/>
              </a:lnSpc>
              <a:spcBef>
                <a:spcPts val="750"/>
              </a:spcBef>
              <a:buFont typeface="Arial" pitchFamily="34" charset="0"/>
              <a:buChar char="•"/>
            </a:pPr>
            <a:r>
              <a:rPr lang="zh-CN" altLang="en-US" sz="2400" b="1" strike="noStrike" noProof="1">
                <a:solidFill>
                  <a:srgbClr val="00B0F0"/>
                </a:solidFill>
                <a:latin typeface="Arial" pitchFamily="34" charset="0"/>
                <a:ea typeface="微软雅黑" pitchFamily="34" charset="-122"/>
                <a:cs typeface="+mn-cs"/>
                <a:sym typeface="Arial" pitchFamily="34" charset="0"/>
              </a:rPr>
              <a:t>理科大神</a:t>
            </a:r>
            <a:endParaRPr lang="zh-CN" altLang="en-US" sz="2400" b="1" strike="noStrike" noProof="1">
              <a:solidFill>
                <a:srgbClr val="00B0F0"/>
              </a:solidFill>
              <a:latin typeface="Arial" pitchFamily="34" charset="0"/>
              <a:ea typeface="微软雅黑" pitchFamily="34" charset="-122"/>
              <a:cs typeface="+mn-cs"/>
              <a:sym typeface="Arial" pitchFamily="34" charset="0"/>
            </a:endParaRPr>
          </a:p>
          <a:p>
            <a:pPr marL="171450" indent="-171450" eaLnBrk="1" fontAlgn="base" hangingPunct="1">
              <a:lnSpc>
                <a:spcPct val="150000"/>
              </a:lnSpc>
              <a:spcBef>
                <a:spcPts val="750"/>
              </a:spcBef>
              <a:buFont typeface="Arial" pitchFamily="34" charset="0"/>
              <a:buChar char="•"/>
            </a:pPr>
            <a:r>
              <a:rPr lang="en-US" altLang="zh-CN" sz="2400" b="1" strike="noStrike" noProof="1">
                <a:solidFill>
                  <a:srgbClr val="00B0F0"/>
                </a:solidFill>
                <a:latin typeface="Arial" pitchFamily="34" charset="0"/>
                <a:ea typeface="微软雅黑" pitchFamily="34" charset="-122"/>
                <a:cs typeface="+mn-cs"/>
                <a:sym typeface="Arial" pitchFamily="34" charset="0"/>
              </a:rPr>
              <a:t>JAVA</a:t>
            </a:r>
            <a:r>
              <a:rPr lang="zh-CN" altLang="en-US" sz="2400" b="1" strike="noStrike" noProof="1">
                <a:solidFill>
                  <a:srgbClr val="00B0F0"/>
                </a:solidFill>
                <a:latin typeface="Arial" pitchFamily="34" charset="0"/>
                <a:ea typeface="微软雅黑" pitchFamily="34" charset="-122"/>
                <a:cs typeface="+mn-cs"/>
                <a:sym typeface="Arial" pitchFamily="34" charset="0"/>
              </a:rPr>
              <a:t>开发工程师</a:t>
            </a:r>
            <a:endParaRPr lang="zh-CN" altLang="en-US" sz="2400" b="1" strike="noStrike" noProof="1">
              <a:solidFill>
                <a:srgbClr val="00B0F0"/>
              </a:solidFill>
              <a:latin typeface="Arial" pitchFamily="34" charset="0"/>
              <a:ea typeface="微软雅黑" pitchFamily="34" charset="-122"/>
              <a:cs typeface="+mn-cs"/>
              <a:sym typeface="Arial" pitchFamily="34" charset="0"/>
            </a:endParaRPr>
          </a:p>
          <a:p>
            <a:pPr marL="171450" indent="-171450" eaLnBrk="1" fontAlgn="base" hangingPunct="1">
              <a:lnSpc>
                <a:spcPct val="150000"/>
              </a:lnSpc>
              <a:spcBef>
                <a:spcPts val="750"/>
              </a:spcBef>
              <a:buFont typeface="Arial" pitchFamily="34" charset="0"/>
              <a:buChar char="•"/>
            </a:pPr>
            <a:r>
              <a:rPr lang="zh-CN" altLang="en-US" sz="2400" b="1" strike="noStrike" noProof="1">
                <a:solidFill>
                  <a:srgbClr val="00B0F0"/>
                </a:solidFill>
                <a:latin typeface="Arial" pitchFamily="34" charset="0"/>
                <a:ea typeface="微软雅黑" pitchFamily="34" charset="-122"/>
                <a:cs typeface="+mn-cs"/>
                <a:sym typeface="Arial" pitchFamily="34" charset="0"/>
              </a:rPr>
              <a:t>前端开发工程师</a:t>
            </a:r>
            <a:endParaRPr lang="zh-CN" altLang="en-US" sz="2400" b="1" strike="noStrike" noProof="1">
              <a:solidFill>
                <a:srgbClr val="00B0F0"/>
              </a:solidFill>
              <a:latin typeface="Arial" pitchFamily="34" charset="0"/>
              <a:ea typeface="微软雅黑" pitchFamily="34" charset="-122"/>
              <a:cs typeface="+mn-cs"/>
              <a:sym typeface="Arial" pitchFamily="34" charset="0"/>
            </a:endParaRPr>
          </a:p>
          <a:p>
            <a:pPr marL="171450" indent="-171450" eaLnBrk="1" fontAlgn="base" hangingPunct="1">
              <a:lnSpc>
                <a:spcPct val="150000"/>
              </a:lnSpc>
              <a:spcBef>
                <a:spcPts val="750"/>
              </a:spcBef>
              <a:buFont typeface="Arial" pitchFamily="34" charset="0"/>
              <a:buChar char="•"/>
            </a:pPr>
            <a:r>
              <a:rPr lang="en-US" altLang="zh-CN" sz="2400" b="1" strike="noStrike" noProof="1">
                <a:solidFill>
                  <a:srgbClr val="00B0F0"/>
                </a:solidFill>
                <a:latin typeface="Arial" pitchFamily="34" charset="0"/>
                <a:ea typeface="微软雅黑" pitchFamily="34" charset="-122"/>
                <a:cs typeface="+mn-cs"/>
                <a:sym typeface="Arial" pitchFamily="34" charset="0"/>
              </a:rPr>
              <a:t>BI产品经理</a:t>
            </a:r>
            <a:endParaRPr lang="en-US" altLang="zh-CN" sz="2400" b="1" strike="noStrike" noProof="1">
              <a:solidFill>
                <a:srgbClr val="00B0F0"/>
              </a:solidFill>
              <a:latin typeface="Arial" pitchFamily="34" charset="0"/>
              <a:ea typeface="微软雅黑" pitchFamily="34" charset="-122"/>
              <a:cs typeface="+mn-cs"/>
              <a:sym typeface="Arial" pitchFamily="34" charset="0"/>
            </a:endParaRPr>
          </a:p>
          <a:p>
            <a:pPr marL="171450" indent="-171450" eaLnBrk="1" fontAlgn="base" hangingPunct="1">
              <a:lnSpc>
                <a:spcPct val="150000"/>
              </a:lnSpc>
              <a:spcBef>
                <a:spcPts val="750"/>
              </a:spcBef>
              <a:buFont typeface="Arial" pitchFamily="34" charset="0"/>
              <a:buChar char="•"/>
            </a:pPr>
            <a:r>
              <a:rPr lang="en-US" altLang="zh-CN" sz="2400" b="1" strike="noStrike" noProof="1">
                <a:solidFill>
                  <a:srgbClr val="00B0F0"/>
                </a:solidFill>
                <a:latin typeface="Arial" pitchFamily="34" charset="0"/>
                <a:ea typeface="微软雅黑" pitchFamily="34" charset="-122"/>
                <a:cs typeface="+mn-cs"/>
                <a:sym typeface="Arial" pitchFamily="34" charset="0"/>
              </a:rPr>
              <a:t>Android开发工程师</a:t>
            </a:r>
            <a:endParaRPr lang="en-US" altLang="zh-CN" sz="2400" b="1" strike="noStrike" noProof="1">
              <a:solidFill>
                <a:srgbClr val="00B0F0"/>
              </a:solidFill>
              <a:latin typeface="Arial" pitchFamily="34" charset="0"/>
              <a:ea typeface="微软雅黑" pitchFamily="34" charset="-122"/>
              <a:cs typeface="+mn-cs"/>
              <a:sym typeface="Arial" pitchFamily="34" charset="0"/>
            </a:endParaRPr>
          </a:p>
          <a:p>
            <a:pPr marL="171450" indent="-171450" eaLnBrk="1" fontAlgn="base" hangingPunct="1">
              <a:lnSpc>
                <a:spcPct val="150000"/>
              </a:lnSpc>
              <a:spcBef>
                <a:spcPts val="750"/>
              </a:spcBef>
              <a:buFont typeface="Arial" pitchFamily="34" charset="0"/>
              <a:buChar char="•"/>
            </a:pPr>
            <a:r>
              <a:rPr lang="en-US" altLang="zh-CN" sz="2400" b="1" strike="noStrike" noProof="1">
                <a:solidFill>
                  <a:srgbClr val="00B0F0"/>
                </a:solidFill>
                <a:latin typeface="Arial" pitchFamily="34" charset="0"/>
                <a:ea typeface="微软雅黑" pitchFamily="34" charset="-122"/>
                <a:cs typeface="+mn-cs"/>
                <a:sym typeface="Arial" pitchFamily="34" charset="0"/>
              </a:rPr>
              <a:t>iOS</a:t>
            </a:r>
            <a:r>
              <a:rPr lang="zh-CN" altLang="en-US" sz="2400" b="1" strike="noStrike" noProof="1">
                <a:solidFill>
                  <a:srgbClr val="00B0F0"/>
                </a:solidFill>
                <a:latin typeface="Arial" pitchFamily="34" charset="0"/>
                <a:ea typeface="微软雅黑" pitchFamily="34" charset="-122"/>
                <a:cs typeface="+mn-cs"/>
                <a:sym typeface="Arial" pitchFamily="34" charset="0"/>
              </a:rPr>
              <a:t>前端工程师</a:t>
            </a:r>
            <a:endParaRPr lang="zh-CN" altLang="en-US" sz="2400" b="1" strike="noStrike" noProof="1">
              <a:solidFill>
                <a:srgbClr val="00B0F0"/>
              </a:solidFill>
              <a:latin typeface="Arial" pitchFamily="34" charset="0"/>
              <a:ea typeface="微软雅黑" pitchFamily="34" charset="-122"/>
              <a:cs typeface="+mn-cs"/>
              <a:sym typeface="Arial" pitchFamily="34" charset="0"/>
            </a:endParaRPr>
          </a:p>
          <a:p>
            <a:pPr eaLnBrk="1" fontAlgn="base" hangingPunct="1">
              <a:lnSpc>
                <a:spcPct val="150000"/>
              </a:lnSpc>
              <a:spcBef>
                <a:spcPts val="750"/>
              </a:spcBef>
              <a:buFont typeface="Arial" pitchFamily="34" charset="0"/>
            </a:pPr>
            <a:endParaRPr lang="zh-CN" altLang="en-US" sz="2400" b="1" strike="noStrike" noProof="1">
              <a:solidFill>
                <a:srgbClr val="00B0F0"/>
              </a:solidFill>
              <a:latin typeface="Arial" pitchFamily="34" charset="0"/>
              <a:ea typeface="微软雅黑" pitchFamily="34" charset="-122"/>
              <a:cs typeface="+mn-cs"/>
              <a:sym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nvSpPr>
        <p:spPr>
          <a:xfrm>
            <a:off x="1938655" y="927100"/>
            <a:ext cx="7544435" cy="641985"/>
          </a:xfrm>
          <a:prstGeom prst="rect">
            <a:avLst/>
          </a:prstGeom>
        </p:spPr>
        <p:txBody>
          <a:bodyPr vert="horz" lIns="91440" tIns="45720" rIns="91440" bIns="45720" rtlCol="0" anchor="ctr">
            <a:normAutofit fontScale="80000"/>
          </a:bodyPr>
          <a:lstStyle>
            <a:lvl1pPr algn="l" defTabSz="914400" rtl="0" eaLnBrk="1" latinLnBrk="0" hangingPunct="1">
              <a:lnSpc>
                <a:spcPct val="90000"/>
              </a:lnSpc>
              <a:spcBef>
                <a:spcPct val="0"/>
              </a:spcBef>
              <a:buNone/>
              <a:defRPr sz="3600" kern="1200">
                <a:solidFill>
                  <a:srgbClr val="333333"/>
                </a:solidFill>
                <a:latin typeface="+mj-lt"/>
                <a:ea typeface="+mj-ea"/>
                <a:cs typeface="+mj-cs"/>
              </a:defRPr>
            </a:lvl1pPr>
          </a:lstStyle>
          <a:p>
            <a:pPr algn="l" fontAlgn="base"/>
            <a:r>
              <a:rPr lang="en-US" altLang="zh-CN" sz="3960" b="1" strike="noStrike" noProof="1">
                <a:solidFill>
                  <a:srgbClr val="FF3399"/>
                </a:solidFill>
                <a:effectLst/>
                <a:latin typeface="微软雅黑" pitchFamily="34" charset="-122"/>
                <a:ea typeface="微软雅黑" pitchFamily="34" charset="-122"/>
                <a:cs typeface="+mn-cs"/>
              </a:rPr>
              <a:t>“</a:t>
            </a:r>
            <a:r>
              <a:rPr lang="zh-CN" altLang="en-US" sz="3960" b="1" strike="noStrike" noProof="1">
                <a:solidFill>
                  <a:srgbClr val="FF3399"/>
                </a:solidFill>
                <a:effectLst/>
                <a:latin typeface="微软雅黑" pitchFamily="34" charset="-122"/>
                <a:ea typeface="微软雅黑" pitchFamily="34" charset="-122"/>
                <a:cs typeface="+mn-cs"/>
              </a:rPr>
              <a:t>一张纸献爱心行动</a:t>
            </a:r>
            <a:r>
              <a:rPr lang="en-US" altLang="zh-CN" sz="3960" b="1" strike="noStrike" noProof="1">
                <a:solidFill>
                  <a:srgbClr val="FF3399"/>
                </a:solidFill>
                <a:effectLst/>
                <a:latin typeface="微软雅黑" pitchFamily="34" charset="-122"/>
                <a:ea typeface="微软雅黑" pitchFamily="34" charset="-122"/>
                <a:cs typeface="+mn-cs"/>
              </a:rPr>
              <a:t>”</a:t>
            </a:r>
            <a:r>
              <a:rPr lang="zh-CN" altLang="en-US" sz="3960" b="1" strike="noStrike" noProof="1">
                <a:solidFill>
                  <a:srgbClr val="FF3399"/>
                </a:solidFill>
                <a:effectLst/>
                <a:latin typeface="微软雅黑" pitchFamily="34" charset="-122"/>
                <a:ea typeface="微软雅黑" pitchFamily="34" charset="-122"/>
                <a:cs typeface="+mn-cs"/>
              </a:rPr>
              <a:t>志愿者同时招募中</a:t>
            </a:r>
            <a:endParaRPr lang="zh-CN" altLang="en-US" sz="3960" b="1" strike="noStrike" noProof="1">
              <a:solidFill>
                <a:srgbClr val="FF3399"/>
              </a:solidFill>
              <a:effectLst/>
              <a:latin typeface="微软雅黑" pitchFamily="34" charset="-122"/>
              <a:ea typeface="微软雅黑" pitchFamily="34" charset="-122"/>
              <a:cs typeface="+mn-cs"/>
            </a:endParaRPr>
          </a:p>
        </p:txBody>
      </p:sp>
      <p:sp>
        <p:nvSpPr>
          <p:cNvPr id="410626" name="Rectangle 2"/>
          <p:cNvSpPr>
            <a:spLocks noChangeArrowheads="1"/>
          </p:cNvSpPr>
          <p:nvPr/>
        </p:nvSpPr>
        <p:spPr bwMode="auto">
          <a:xfrm>
            <a:off x="1304290" y="1822450"/>
            <a:ext cx="8936355" cy="1042670"/>
          </a:xfrm>
          <a:prstGeom prst="rect">
            <a:avLst/>
          </a:prstGeom>
          <a:noFill/>
          <a:ln>
            <a:noFill/>
          </a:ln>
        </p:spPr>
        <p:txBody>
          <a:bodyPr/>
          <a:lstStyle>
            <a:defPPr>
              <a:defRPr lang="zh-CN"/>
            </a:defPPr>
            <a:lvl1pPr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3130" indent="190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684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5625" indent="3175" algn="l" defTabSz="912495"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marL="171450" indent="-171450" eaLnBrk="1" fontAlgn="base" hangingPunct="1">
              <a:lnSpc>
                <a:spcPct val="150000"/>
              </a:lnSpc>
              <a:spcBef>
                <a:spcPts val="750"/>
              </a:spcBef>
              <a:buFont typeface="Arial" pitchFamily="34" charset="0"/>
              <a:buChar char="•"/>
            </a:pPr>
            <a:r>
              <a:rPr lang="zh-CN" altLang="en-US" b="1" strike="noStrike" noProof="1">
                <a:solidFill>
                  <a:schemeClr val="tx2"/>
                </a:solidFill>
                <a:latin typeface="宋体" charset="0"/>
                <a:ea typeface="宋体" charset="0"/>
                <a:cs typeface="+mn-cs"/>
                <a:sym typeface="Arial" pitchFamily="34" charset="0"/>
              </a:rPr>
              <a:t>拿出手机扫一扫中华慈善总会</a:t>
            </a:r>
            <a:r>
              <a:rPr lang="en-US" altLang="zh-CN" b="1" strike="noStrike" noProof="1">
                <a:solidFill>
                  <a:schemeClr val="tx2"/>
                </a:solidFill>
                <a:latin typeface="宋体" charset="0"/>
                <a:ea typeface="宋体" charset="0"/>
                <a:cs typeface="+mn-cs"/>
                <a:sym typeface="Arial" pitchFamily="34" charset="0"/>
              </a:rPr>
              <a:t>“</a:t>
            </a:r>
            <a:r>
              <a:rPr lang="zh-CN" altLang="en-US" b="1" strike="noStrike" noProof="1">
                <a:solidFill>
                  <a:schemeClr val="tx2"/>
                </a:solidFill>
                <a:latin typeface="宋体" charset="0"/>
                <a:ea typeface="宋体" charset="0"/>
                <a:cs typeface="+mn-cs"/>
                <a:sym typeface="Arial" pitchFamily="34" charset="0"/>
              </a:rPr>
              <a:t>一张纸献爱心行动</a:t>
            </a:r>
            <a:r>
              <a:rPr lang="en-US" altLang="zh-CN" b="1" strike="noStrike" noProof="1">
                <a:solidFill>
                  <a:schemeClr val="tx2"/>
                </a:solidFill>
                <a:latin typeface="宋体" charset="0"/>
                <a:ea typeface="宋体" charset="0"/>
                <a:cs typeface="+mn-cs"/>
                <a:sym typeface="Arial" pitchFamily="34" charset="0"/>
              </a:rPr>
              <a:t>”</a:t>
            </a:r>
            <a:r>
              <a:rPr lang="zh-CN" altLang="en-US" b="1" strike="noStrike" noProof="1">
                <a:solidFill>
                  <a:schemeClr val="tx2"/>
                </a:solidFill>
                <a:latin typeface="宋体" charset="0"/>
                <a:ea typeface="宋体" charset="0"/>
                <a:cs typeface="+mn-cs"/>
                <a:sym typeface="Arial" pitchFamily="34" charset="0"/>
              </a:rPr>
              <a:t>二维码，注册成为</a:t>
            </a:r>
            <a:r>
              <a:rPr lang="en-US" altLang="zh-CN" b="1" strike="noStrike" noProof="1">
                <a:solidFill>
                  <a:schemeClr val="tx2"/>
                </a:solidFill>
                <a:latin typeface="宋体" charset="0"/>
                <a:ea typeface="宋体" charset="0"/>
                <a:cs typeface="+mn-cs"/>
                <a:sym typeface="Arial" pitchFamily="34" charset="0"/>
              </a:rPr>
              <a:t>“</a:t>
            </a:r>
            <a:r>
              <a:rPr lang="zh-CN" altLang="en-US" b="1" strike="noStrike" noProof="1">
                <a:solidFill>
                  <a:schemeClr val="tx2"/>
                </a:solidFill>
                <a:latin typeface="宋体" charset="0"/>
                <a:ea typeface="宋体" charset="0"/>
                <a:cs typeface="+mn-cs"/>
                <a:sym typeface="Arial" pitchFamily="34" charset="0"/>
              </a:rPr>
              <a:t>一张纸献爱心行动</a:t>
            </a:r>
            <a:r>
              <a:rPr lang="en-US" altLang="zh-CN" b="1" strike="noStrike" noProof="1">
                <a:solidFill>
                  <a:schemeClr val="tx2"/>
                </a:solidFill>
                <a:latin typeface="宋体" charset="0"/>
                <a:ea typeface="宋体" charset="0"/>
                <a:cs typeface="+mn-cs"/>
                <a:sym typeface="Arial" pitchFamily="34" charset="0"/>
              </a:rPr>
              <a:t>”</a:t>
            </a:r>
            <a:r>
              <a:rPr lang="zh-CN" altLang="en-US" b="1" strike="noStrike" noProof="1">
                <a:solidFill>
                  <a:schemeClr val="tx2"/>
                </a:solidFill>
                <a:latin typeface="宋体" charset="0"/>
                <a:ea typeface="宋体" charset="0"/>
                <a:cs typeface="+mn-cs"/>
                <a:sym typeface="Arial" pitchFamily="34" charset="0"/>
              </a:rPr>
              <a:t>会员（志愿者），积极参加相关平台慈善活动，会给你带来意想不到的财富。</a:t>
            </a:r>
            <a:endParaRPr lang="en-US" altLang="zh-CN" sz="2790" b="1" i="1" strike="noStrike" noProof="1">
              <a:solidFill>
                <a:schemeClr val="tx2"/>
              </a:solidFill>
              <a:latin typeface="宋体" charset="0"/>
              <a:ea typeface="宋体" charset="0"/>
              <a:sym typeface="Arial" pitchFamily="34" charset="0"/>
            </a:endParaRPr>
          </a:p>
          <a:p>
            <a:pPr indent="0" eaLnBrk="1" fontAlgn="base" hangingPunct="1">
              <a:lnSpc>
                <a:spcPct val="150000"/>
              </a:lnSpc>
              <a:spcBef>
                <a:spcPts val="750"/>
              </a:spcBef>
              <a:buFont typeface="Arial" pitchFamily="34" charset="0"/>
              <a:buNone/>
            </a:pPr>
            <a:endParaRPr lang="en-US" altLang="zh-CN" sz="2790" b="1" i="1" strike="noStrike" noProof="1">
              <a:solidFill>
                <a:schemeClr val="tx2"/>
              </a:solidFill>
              <a:latin typeface="宋体" charset="0"/>
              <a:ea typeface="宋体" charset="0"/>
              <a:sym typeface="Arial" pitchFamily="34" charset="0"/>
            </a:endParaRPr>
          </a:p>
          <a:p>
            <a:pPr indent="0" eaLnBrk="1" fontAlgn="base" hangingPunct="1">
              <a:lnSpc>
                <a:spcPct val="150000"/>
              </a:lnSpc>
              <a:spcBef>
                <a:spcPts val="750"/>
              </a:spcBef>
              <a:buFont typeface="Arial" pitchFamily="34" charset="0"/>
              <a:buNone/>
            </a:pPr>
            <a:endParaRPr lang="en-US" altLang="zh-CN" sz="2790" b="1" i="1" strike="noStrike" noProof="1">
              <a:solidFill>
                <a:schemeClr val="tx2"/>
              </a:solidFill>
              <a:latin typeface="宋体" charset="0"/>
              <a:ea typeface="宋体" charset="0"/>
              <a:sym typeface="Arial" pitchFamily="34" charset="0"/>
            </a:endParaRPr>
          </a:p>
          <a:p>
            <a:pPr marL="171450" indent="-171450" eaLnBrk="1" fontAlgn="base" hangingPunct="1">
              <a:lnSpc>
                <a:spcPct val="150000"/>
              </a:lnSpc>
              <a:spcBef>
                <a:spcPts val="750"/>
              </a:spcBef>
              <a:buFont typeface="Arial" pitchFamily="34" charset="0"/>
              <a:buChar char="•"/>
            </a:pPr>
            <a:r>
              <a:rPr lang="zh-CN" altLang="en-US" sz="1440" b="1" strike="noStrike" noProof="1">
                <a:solidFill>
                  <a:srgbClr val="FF3399"/>
                </a:solidFill>
                <a:latin typeface="宋体" charset="0"/>
                <a:ea typeface="宋体" charset="0"/>
                <a:cs typeface="+mn-cs"/>
                <a:sym typeface="Arial" pitchFamily="34" charset="0"/>
              </a:rPr>
              <a:t>奥巴马总统哥伦比亚大学法学院毕业后在社区做过两年义工，后来入读哈佛，再后来当了总统。</a:t>
            </a:r>
            <a:endParaRPr lang="zh-CN" altLang="en-US" sz="1440" b="1" strike="noStrike" noProof="1">
              <a:solidFill>
                <a:srgbClr val="FF3399"/>
              </a:solidFill>
              <a:latin typeface="宋体" charset="0"/>
              <a:ea typeface="宋体" charset="0"/>
              <a:cs typeface="+mn-cs"/>
              <a:sym typeface="Arial" pitchFamily="34" charset="0"/>
            </a:endParaRPr>
          </a:p>
          <a:p>
            <a:pPr marL="171450" indent="-171450" eaLnBrk="1" fontAlgn="base" hangingPunct="1">
              <a:lnSpc>
                <a:spcPct val="150000"/>
              </a:lnSpc>
              <a:spcBef>
                <a:spcPts val="750"/>
              </a:spcBef>
              <a:buFont typeface="Arial" pitchFamily="34" charset="0"/>
              <a:buChar char="•"/>
            </a:pPr>
            <a:r>
              <a:rPr lang="zh-CN" altLang="en-US" sz="1440" b="1" strike="noStrike" noProof="1">
                <a:solidFill>
                  <a:srgbClr val="FF3399"/>
                </a:solidFill>
                <a:latin typeface="宋体" charset="0"/>
                <a:ea typeface="宋体" charset="0"/>
                <a:cs typeface="+mn-cs"/>
                <a:sym typeface="Arial" pitchFamily="34" charset="0"/>
              </a:rPr>
              <a:t>看过韩剧《爱在哈佛》不？电视剧里美丽的女主人公，从哈佛医学院毕业后主动申请去第三世界国家做医疗义工，她傻啊？！</a:t>
            </a:r>
            <a:endParaRPr lang="zh-CN" altLang="en-US" sz="1440" b="1" strike="noStrike" noProof="1">
              <a:solidFill>
                <a:srgbClr val="FF3399"/>
              </a:solidFill>
              <a:latin typeface="宋体" charset="0"/>
              <a:ea typeface="宋体" charset="0"/>
              <a:cs typeface="+mn-cs"/>
              <a:sym typeface="Arial" pitchFamily="34" charset="0"/>
            </a:endParaRPr>
          </a:p>
          <a:p>
            <a:pPr marL="171450" indent="-171450" eaLnBrk="1" fontAlgn="base" hangingPunct="1">
              <a:lnSpc>
                <a:spcPct val="150000"/>
              </a:lnSpc>
              <a:spcBef>
                <a:spcPts val="750"/>
              </a:spcBef>
              <a:buFont typeface="Arial" pitchFamily="34" charset="0"/>
              <a:buChar char="•"/>
            </a:pPr>
            <a:r>
              <a:rPr lang="zh-CN" altLang="en-US" sz="1440" b="1" strike="noStrike" noProof="1">
                <a:solidFill>
                  <a:srgbClr val="FF3399"/>
                </a:solidFill>
                <a:latin typeface="宋体" charset="0"/>
                <a:ea typeface="宋体" charset="0"/>
                <a:cs typeface="+mn-cs"/>
                <a:sym typeface="Arial" pitchFamily="34" charset="0"/>
              </a:rPr>
              <a:t>各位天之骄子，如果你英文够拽，</a:t>
            </a:r>
            <a:r>
              <a:rPr lang="en-US" altLang="zh-CN" sz="1440" b="1" strike="noStrike" noProof="1">
                <a:solidFill>
                  <a:srgbClr val="FF3399"/>
                </a:solidFill>
                <a:latin typeface="宋体" charset="0"/>
                <a:ea typeface="宋体" charset="0"/>
                <a:cs typeface="+mn-cs"/>
                <a:sym typeface="Arial" pitchFamily="34" charset="0"/>
              </a:rPr>
              <a:t>GPA</a:t>
            </a:r>
            <a:r>
              <a:rPr lang="zh-CN" altLang="en-US" sz="1440" b="1" strike="noStrike" noProof="1">
                <a:solidFill>
                  <a:srgbClr val="FF3399"/>
                </a:solidFill>
                <a:latin typeface="宋体" charset="0"/>
                <a:ea typeface="宋体" charset="0"/>
                <a:cs typeface="+mn-cs"/>
                <a:sym typeface="Arial" pitchFamily="34" charset="0"/>
              </a:rPr>
              <a:t>够高，申请美国名校时，还有社会公益事业记录，哇靠，想想看你能</a:t>
            </a:r>
            <a:r>
              <a:rPr lang="en-US" altLang="zh-CN" sz="1440" b="1" strike="noStrike" noProof="1">
                <a:solidFill>
                  <a:srgbClr val="FF3399"/>
                </a:solidFill>
                <a:latin typeface="宋体" charset="0"/>
                <a:ea typeface="宋体" charset="0"/>
                <a:cs typeface="+mn-cs"/>
                <a:sym typeface="Arial" pitchFamily="34" charset="0"/>
              </a:rPr>
              <a:t>PK</a:t>
            </a:r>
            <a:r>
              <a:rPr lang="zh-CN" altLang="en-US" sz="1440" b="1" strike="noStrike" noProof="1">
                <a:solidFill>
                  <a:srgbClr val="FF3399"/>
                </a:solidFill>
                <a:latin typeface="宋体" charset="0"/>
                <a:ea typeface="宋体" charset="0"/>
                <a:cs typeface="+mn-cs"/>
                <a:sym typeface="Arial" pitchFamily="34" charset="0"/>
              </a:rPr>
              <a:t>掉多少亚洲学生？！</a:t>
            </a:r>
            <a:endParaRPr lang="zh-CN" altLang="en-US" sz="1440" b="1" strike="noStrike" noProof="1">
              <a:solidFill>
                <a:srgbClr val="FF3399"/>
              </a:solidFill>
              <a:latin typeface="宋体" charset="0"/>
              <a:ea typeface="宋体" charset="0"/>
              <a:cs typeface="+mn-cs"/>
              <a:sym typeface="Arial" pitchFamily="34" charset="0"/>
            </a:endParaRPr>
          </a:p>
          <a:p>
            <a:pPr marL="171450" indent="-171450" eaLnBrk="1" fontAlgn="base" hangingPunct="1">
              <a:lnSpc>
                <a:spcPct val="90000"/>
              </a:lnSpc>
              <a:spcBef>
                <a:spcPts val="750"/>
              </a:spcBef>
              <a:buFont typeface="Arial" pitchFamily="34" charset="0"/>
              <a:buChar char="•"/>
            </a:pPr>
            <a:endParaRPr lang="zh-CN" altLang="en-US" sz="1440" b="1" strike="noStrike" noProof="1">
              <a:solidFill>
                <a:srgbClr val="FF3399"/>
              </a:solidFill>
              <a:latin typeface="宋体" charset="0"/>
              <a:ea typeface="宋体" charset="0"/>
              <a:cs typeface="+mn-cs"/>
              <a:sym typeface="Arial" pitchFamily="34" charset="0"/>
            </a:endParaRPr>
          </a:p>
        </p:txBody>
      </p:sp>
      <p:pic>
        <p:nvPicPr>
          <p:cNvPr id="3" name="图片 2" descr="微信二维码"/>
          <p:cNvPicPr>
            <a:picLocks noChangeAspect="1"/>
          </p:cNvPicPr>
          <p:nvPr/>
        </p:nvPicPr>
        <p:blipFill>
          <a:blip r:embed="rId1"/>
          <a:stretch>
            <a:fillRect/>
          </a:stretch>
        </p:blipFill>
        <p:spPr>
          <a:xfrm>
            <a:off x="5011173" y="2741228"/>
            <a:ext cx="1508125" cy="15081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图片2"/>
          <p:cNvPicPr>
            <a:picLocks noChangeAspect="1"/>
          </p:cNvPicPr>
          <p:nvPr/>
        </p:nvPicPr>
        <p:blipFill>
          <a:blip r:embed="rId1"/>
          <a:stretch>
            <a:fillRect/>
          </a:stretch>
        </p:blipFill>
        <p:spPr>
          <a:xfrm>
            <a:off x="-13970" y="-8890"/>
            <a:ext cx="12220575" cy="6877685"/>
          </a:xfrm>
          <a:prstGeom prst="rect">
            <a:avLst/>
          </a:prstGeom>
        </p:spPr>
      </p:pic>
      <p:pic>
        <p:nvPicPr>
          <p:cNvPr id="13" name="图片 12" descr="图片5"/>
          <p:cNvPicPr>
            <a:picLocks noChangeAspect="1"/>
          </p:cNvPicPr>
          <p:nvPr/>
        </p:nvPicPr>
        <p:blipFill>
          <a:blip r:embed="rId2"/>
          <a:stretch>
            <a:fillRect/>
          </a:stretch>
        </p:blipFill>
        <p:spPr>
          <a:xfrm>
            <a:off x="155575" y="151765"/>
            <a:ext cx="2885440" cy="685800"/>
          </a:xfrm>
          <a:prstGeom prst="rect">
            <a:avLst/>
          </a:prstGeom>
        </p:spPr>
      </p:pic>
      <p:sp>
        <p:nvSpPr>
          <p:cNvPr id="11" name="文本框 10"/>
          <p:cNvSpPr txBox="1"/>
          <p:nvPr/>
        </p:nvSpPr>
        <p:spPr>
          <a:xfrm>
            <a:off x="10418445" y="271145"/>
            <a:ext cx="1550670" cy="319405"/>
          </a:xfrm>
          <a:prstGeom prst="rect">
            <a:avLst/>
          </a:prstGeom>
          <a:noFill/>
          <a:ln w="9525">
            <a:noFill/>
            <a:miter/>
          </a:ln>
        </p:spPr>
        <p:txBody>
          <a:bodyPr wrap="none" anchor="t">
            <a:spAutoFit/>
          </a:bodyPr>
          <a:p>
            <a:pPr lvl="0" algn="l">
              <a:buFont typeface="Arial" pitchFamily="34" charset="0"/>
              <a:buNone/>
            </a:pPr>
            <a:r>
              <a:rPr lang="en-US" altLang="zh-CN" sz="1400" dirty="0">
                <a:solidFill>
                  <a:schemeClr val="bg1"/>
                </a:solidFill>
                <a:latin typeface="微软雅黑" charset="0"/>
                <a:ea typeface="微软雅黑" charset="0"/>
                <a:sym typeface="Calibri" pitchFamily="34" charset="0"/>
              </a:rPr>
              <a:t>www.1paper.org</a:t>
            </a:r>
            <a:endParaRPr lang="en-US" altLang="zh-CN" sz="1400" dirty="0">
              <a:solidFill>
                <a:schemeClr val="bg1"/>
              </a:solidFill>
              <a:latin typeface="微软雅黑" charset="0"/>
              <a:ea typeface="微软雅黑" charset="0"/>
              <a:sym typeface="Calibri" pitchFamily="34" charset="0"/>
            </a:endParaRPr>
          </a:p>
        </p:txBody>
      </p:sp>
      <p:sp>
        <p:nvSpPr>
          <p:cNvPr id="48" name="Rectangle 5"/>
          <p:cNvSpPr>
            <a:spLocks noChangeArrowheads="1"/>
          </p:cNvSpPr>
          <p:nvPr/>
        </p:nvSpPr>
        <p:spPr bwMode="auto">
          <a:xfrm>
            <a:off x="3844925" y="1187450"/>
            <a:ext cx="4367530" cy="613410"/>
          </a:xfrm>
          <a:prstGeom prst="rect">
            <a:avLst/>
          </a:prstGeom>
          <a:noFill/>
          <a:ln w="9525">
            <a:noFill/>
            <a:miter lim="800000"/>
          </a:ln>
          <a:effectLst/>
        </p:spPr>
        <p:txBody>
          <a:bodyPr wrap="square">
            <a:spAutoFit/>
          </a:bodyPr>
          <a:p>
            <a:pPr algn="ctr">
              <a:defRPr/>
            </a:pPr>
            <a:r>
              <a:rPr lang="zh-CN" altLang="en-US" sz="3200" b="1" dirty="0">
                <a:solidFill>
                  <a:srgbClr val="FFFFFF"/>
                </a:solidFill>
                <a:effectLst/>
                <a:latin typeface="微软雅黑" pitchFamily="34" charset="-122"/>
                <a:ea typeface="微软雅黑" pitchFamily="34" charset="-122"/>
              </a:rPr>
              <a:t>杭州勒芒科技有限公司</a:t>
            </a:r>
            <a:endParaRPr lang="zh-CN" altLang="en-US" sz="3200" b="1" dirty="0">
              <a:solidFill>
                <a:srgbClr val="FFFFFF"/>
              </a:solidFill>
              <a:effectLst/>
              <a:latin typeface="微软雅黑" pitchFamily="34" charset="-122"/>
              <a:ea typeface="微软雅黑" pitchFamily="34" charset="-122"/>
            </a:endParaRPr>
          </a:p>
        </p:txBody>
      </p:sp>
      <p:grpSp>
        <p:nvGrpSpPr>
          <p:cNvPr id="16" name="组合 15"/>
          <p:cNvGrpSpPr/>
          <p:nvPr>
            <p:custDataLst>
              <p:tags r:id="rId3"/>
            </p:custDataLst>
          </p:nvPr>
        </p:nvGrpSpPr>
        <p:grpSpPr>
          <a:xfrm>
            <a:off x="2431889" y="2062324"/>
            <a:ext cx="7221562" cy="781989"/>
            <a:chOff x="2746562" y="3204369"/>
            <a:chExt cx="4354812" cy="510619"/>
          </a:xfrm>
        </p:grpSpPr>
        <p:sp>
          <p:nvSpPr>
            <p:cNvPr id="14" name="任意多边形 13"/>
            <p:cNvSpPr/>
            <p:nvPr>
              <p:custDataLst>
                <p:tags r:id="rId4"/>
              </p:custDataLst>
            </p:nvPr>
          </p:nvSpPr>
          <p:spPr>
            <a:xfrm rot="19743805">
              <a:off x="2746562" y="3298885"/>
              <a:ext cx="128434" cy="416103"/>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ym typeface="Arial" pitchFamily="34" charset="0"/>
              </a:endParaRPr>
            </a:p>
          </p:txBody>
        </p:sp>
        <p:sp>
          <p:nvSpPr>
            <p:cNvPr id="15" name="任意多边形 14"/>
            <p:cNvSpPr/>
            <p:nvPr>
              <p:custDataLst>
                <p:tags r:id="rId5"/>
              </p:custDataLst>
            </p:nvPr>
          </p:nvSpPr>
          <p:spPr>
            <a:xfrm rot="19743805">
              <a:off x="2949543" y="3298885"/>
              <a:ext cx="128434" cy="416103"/>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ym typeface="Arial" pitchFamily="34" charset="0"/>
              </a:endParaRPr>
            </a:p>
          </p:txBody>
        </p:sp>
        <p:sp>
          <p:nvSpPr>
            <p:cNvPr id="2" name="矩形 7"/>
            <p:cNvSpPr/>
            <p:nvPr>
              <p:custDataLst>
                <p:tags r:id="rId6"/>
              </p:custDataLst>
            </p:nvPr>
          </p:nvSpPr>
          <p:spPr>
            <a:xfrm>
              <a:off x="3142803" y="3204369"/>
              <a:ext cx="3958571" cy="43610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9050" cap="sq">
              <a:solidFill>
                <a:schemeClr val="bg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108000" bIns="45720" numCol="1" spcCol="0" rtlCol="0" fromWordArt="0" anchor="b" anchorCtr="0" forceAA="0" compatLnSpc="1">
              <a:normAutofit/>
            </a:bodyPr>
            <a:p>
              <a:pPr marL="0" indent="0" algn="ctr">
                <a:lnSpc>
                  <a:spcPct val="130000"/>
                </a:lnSpc>
                <a:buSzTx/>
                <a:buNone/>
              </a:pPr>
              <a:r>
                <a:rPr lang="zh-CN" altLang="en-US" sz="2000">
                  <a:solidFill>
                    <a:srgbClr val="FFFFFF"/>
                  </a:solidFill>
                  <a:sym typeface="+mn-ea"/>
                </a:rPr>
                <a:t>勒芒是中华慈善总会</a:t>
              </a:r>
              <a:r>
                <a:rPr lang="en-US" altLang="zh-CN" sz="2000">
                  <a:solidFill>
                    <a:srgbClr val="FFFFFF"/>
                  </a:solidFill>
                  <a:sym typeface="+mn-ea"/>
                </a:rPr>
                <a:t>“</a:t>
              </a:r>
              <a:r>
                <a:rPr lang="zh-CN" altLang="en-US" sz="2000">
                  <a:solidFill>
                    <a:srgbClr val="FFFFFF"/>
                  </a:solidFill>
                  <a:sym typeface="+mn-ea"/>
                </a:rPr>
                <a:t>一张纸献爱心行动</a:t>
              </a:r>
              <a:r>
                <a:rPr lang="en-US" altLang="zh-CN" sz="2000">
                  <a:solidFill>
                    <a:srgbClr val="FFFFFF"/>
                  </a:solidFill>
                  <a:sym typeface="+mn-ea"/>
                </a:rPr>
                <a:t>”</a:t>
              </a:r>
              <a:r>
                <a:rPr lang="zh-CN" altLang="en-US" sz="2000">
                  <a:solidFill>
                    <a:srgbClr val="FFFFFF"/>
                  </a:solidFill>
                  <a:sym typeface="+mn-ea"/>
                </a:rPr>
                <a:t>网络运营方。</a:t>
              </a:r>
              <a:endParaRPr lang="zh-CN" altLang="en-US" sz="2000" dirty="0">
                <a:solidFill>
                  <a:srgbClr val="FFFFFF"/>
                </a:solidFill>
                <a:sym typeface="+mn-ea"/>
              </a:endParaRPr>
            </a:p>
          </p:txBody>
        </p:sp>
      </p:grpSp>
      <p:grpSp>
        <p:nvGrpSpPr>
          <p:cNvPr id="12" name="组合 11"/>
          <p:cNvGrpSpPr/>
          <p:nvPr>
            <p:custDataLst>
              <p:tags r:id="rId7"/>
            </p:custDataLst>
          </p:nvPr>
        </p:nvGrpSpPr>
        <p:grpSpPr>
          <a:xfrm>
            <a:off x="2421578" y="3486336"/>
            <a:ext cx="7221561" cy="781989"/>
            <a:chOff x="2746562" y="3204369"/>
            <a:chExt cx="4354810" cy="510619"/>
          </a:xfrm>
        </p:grpSpPr>
        <p:sp>
          <p:nvSpPr>
            <p:cNvPr id="3" name="任意多边形 2"/>
            <p:cNvSpPr/>
            <p:nvPr>
              <p:custDataLst>
                <p:tags r:id="rId8"/>
              </p:custDataLst>
            </p:nvPr>
          </p:nvSpPr>
          <p:spPr>
            <a:xfrm rot="19743805">
              <a:off x="2746562" y="3298885"/>
              <a:ext cx="128434" cy="416103"/>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ym typeface="Arial" pitchFamily="34" charset="0"/>
              </a:endParaRPr>
            </a:p>
          </p:txBody>
        </p:sp>
        <p:sp>
          <p:nvSpPr>
            <p:cNvPr id="17" name="任意多边形 16"/>
            <p:cNvSpPr/>
            <p:nvPr>
              <p:custDataLst>
                <p:tags r:id="rId9"/>
              </p:custDataLst>
            </p:nvPr>
          </p:nvSpPr>
          <p:spPr>
            <a:xfrm rot="19743805">
              <a:off x="2949543" y="3298885"/>
              <a:ext cx="128434" cy="416103"/>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ym typeface="Arial" pitchFamily="34" charset="0"/>
              </a:endParaRPr>
            </a:p>
          </p:txBody>
        </p:sp>
        <p:sp>
          <p:nvSpPr>
            <p:cNvPr id="23" name="矩形 7"/>
            <p:cNvSpPr/>
            <p:nvPr>
              <p:custDataLst>
                <p:tags r:id="rId10"/>
              </p:custDataLst>
            </p:nvPr>
          </p:nvSpPr>
          <p:spPr>
            <a:xfrm>
              <a:off x="3142802" y="3204369"/>
              <a:ext cx="3958570" cy="43610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9050" cap="sq">
              <a:solidFill>
                <a:schemeClr val="bg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108000" bIns="45720" numCol="1" spcCol="0" rtlCol="0" fromWordArt="0" anchor="b" anchorCtr="0" forceAA="0" compatLnSpc="1">
              <a:noAutofit/>
            </a:bodyPr>
            <a:p>
              <a:pPr algn="ctr">
                <a:lnSpc>
                  <a:spcPct val="130000"/>
                </a:lnSpc>
              </a:pPr>
              <a:r>
                <a:rPr lang="zh-CN" altLang="en-US" sz="2000">
                  <a:solidFill>
                    <a:srgbClr val="FFFFFF"/>
                  </a:solidFill>
                  <a:sym typeface="+mn-ea"/>
                </a:rPr>
                <a:t>公司成立于2013年，总部位于电子商务之都杭州。</a:t>
              </a:r>
              <a:endParaRPr lang="zh-CN" altLang="en-US" sz="2000" dirty="0">
                <a:solidFill>
                  <a:srgbClr val="FFFFFF"/>
                </a:solidFill>
                <a:sym typeface="+mn-ea"/>
              </a:endParaRPr>
            </a:p>
          </p:txBody>
        </p:sp>
      </p:grpSp>
      <p:grpSp>
        <p:nvGrpSpPr>
          <p:cNvPr id="19" name="组合 18"/>
          <p:cNvGrpSpPr/>
          <p:nvPr>
            <p:custDataLst>
              <p:tags r:id="rId11"/>
            </p:custDataLst>
          </p:nvPr>
        </p:nvGrpSpPr>
        <p:grpSpPr>
          <a:xfrm>
            <a:off x="2421578" y="4910348"/>
            <a:ext cx="7221561" cy="781989"/>
            <a:chOff x="2746562" y="3204369"/>
            <a:chExt cx="4354810" cy="510619"/>
          </a:xfrm>
        </p:grpSpPr>
        <p:sp>
          <p:nvSpPr>
            <p:cNvPr id="37" name="任意多边形 36"/>
            <p:cNvSpPr/>
            <p:nvPr>
              <p:custDataLst>
                <p:tags r:id="rId12"/>
              </p:custDataLst>
            </p:nvPr>
          </p:nvSpPr>
          <p:spPr>
            <a:xfrm rot="19743805">
              <a:off x="2746562" y="3298885"/>
              <a:ext cx="128434" cy="416103"/>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ym typeface="Arial" pitchFamily="34" charset="0"/>
              </a:endParaRPr>
            </a:p>
          </p:txBody>
        </p:sp>
        <p:sp>
          <p:nvSpPr>
            <p:cNvPr id="39" name="任意多边形 38"/>
            <p:cNvSpPr/>
            <p:nvPr>
              <p:custDataLst>
                <p:tags r:id="rId13"/>
              </p:custDataLst>
            </p:nvPr>
          </p:nvSpPr>
          <p:spPr>
            <a:xfrm rot="19743805">
              <a:off x="2949543" y="3298885"/>
              <a:ext cx="128434" cy="416103"/>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ym typeface="Arial" pitchFamily="34" charset="0"/>
              </a:endParaRPr>
            </a:p>
          </p:txBody>
        </p:sp>
        <p:sp>
          <p:nvSpPr>
            <p:cNvPr id="40" name="矩形 7"/>
            <p:cNvSpPr/>
            <p:nvPr>
              <p:custDataLst>
                <p:tags r:id="rId14"/>
              </p:custDataLst>
            </p:nvPr>
          </p:nvSpPr>
          <p:spPr>
            <a:xfrm>
              <a:off x="3142802" y="3204369"/>
              <a:ext cx="3958570" cy="43610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9050" cap="sq">
              <a:solidFill>
                <a:schemeClr val="bg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108000" bIns="45720" numCol="1" spcCol="0" rtlCol="0" fromWordArt="0" anchor="b" anchorCtr="0" forceAA="0" compatLnSpc="1">
              <a:noAutofit/>
            </a:bodyPr>
            <a:p>
              <a:pPr algn="ctr">
                <a:lnSpc>
                  <a:spcPct val="130000"/>
                </a:lnSpc>
              </a:pPr>
              <a:r>
                <a:rPr lang="zh-CN" altLang="en-US" sz="2000">
                  <a:solidFill>
                    <a:srgbClr val="FFFFFF"/>
                  </a:solidFill>
                  <a:sym typeface="+mn-ea"/>
                </a:rPr>
                <a:t>公司由阿里、IBM、印度塔塔、壳牌、华为等高管及高校教师等精英组成。</a:t>
              </a:r>
              <a:endParaRPr lang="zh-CN" altLang="en-US" sz="2000" dirty="0">
                <a:solidFill>
                  <a:srgbClr val="FFFFFF"/>
                </a:solidFill>
                <a:sym typeface="+mn-ea"/>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图片31"/>
          <p:cNvPicPr>
            <a:picLocks noChangeAspect="1"/>
          </p:cNvPicPr>
          <p:nvPr/>
        </p:nvPicPr>
        <p:blipFill>
          <a:blip r:embed="rId1"/>
          <a:stretch>
            <a:fillRect/>
          </a:stretch>
        </p:blipFill>
        <p:spPr>
          <a:xfrm>
            <a:off x="-17145" y="-2540"/>
            <a:ext cx="12220575" cy="7061200"/>
          </a:xfrm>
          <a:prstGeom prst="rect">
            <a:avLst/>
          </a:prstGeom>
        </p:spPr>
      </p:pic>
      <p:sp>
        <p:nvSpPr>
          <p:cNvPr id="5" name="文本框 4"/>
          <p:cNvSpPr txBox="1"/>
          <p:nvPr/>
        </p:nvSpPr>
        <p:spPr>
          <a:xfrm>
            <a:off x="3545205" y="6267450"/>
            <a:ext cx="5429250" cy="384810"/>
          </a:xfrm>
          <a:prstGeom prst="rect">
            <a:avLst/>
          </a:prstGeom>
          <a:noFill/>
        </p:spPr>
        <p:txBody>
          <a:bodyPr wrap="square" rtlCol="0">
            <a:spAutoFit/>
          </a:bodyPr>
          <a:p>
            <a:r>
              <a:rPr lang="zh-CN" altLang="en-US">
                <a:solidFill>
                  <a:srgbClr val="C50922"/>
                </a:solidFill>
                <a:uFillTx/>
                <a:latin typeface="微软雅黑" charset="0"/>
                <a:ea typeface="微软雅黑" charset="0"/>
                <a:cs typeface="+mn-ea"/>
                <a:sym typeface="+mn-ea"/>
              </a:rPr>
              <a:t>不让一颗先心病孩子的心脏因为贫困而停止跳动！</a:t>
            </a:r>
            <a:endParaRPr lang="zh-CN" altLang="en-US"/>
          </a:p>
        </p:txBody>
      </p:sp>
      <p:sp>
        <p:nvSpPr>
          <p:cNvPr id="6" name="文本框 5"/>
          <p:cNvSpPr txBox="1"/>
          <p:nvPr/>
        </p:nvSpPr>
        <p:spPr>
          <a:xfrm>
            <a:off x="4036695" y="5868035"/>
            <a:ext cx="4127500" cy="659130"/>
          </a:xfrm>
          <a:prstGeom prst="rect">
            <a:avLst/>
          </a:prstGeom>
          <a:noFill/>
        </p:spPr>
        <p:txBody>
          <a:bodyPr wrap="square" rtlCol="0">
            <a:spAutoFit/>
          </a:bodyPr>
          <a:p>
            <a:r>
              <a:rPr lang="zh-CN" altLang="en-US">
                <a:solidFill>
                  <a:srgbClr val="C50922"/>
                </a:solidFill>
                <a:latin typeface="微软雅黑" pitchFamily="34" charset="-122"/>
                <a:ea typeface="微软雅黑" pitchFamily="34" charset="-122"/>
                <a:sym typeface="+mn-ea"/>
              </a:rPr>
              <a:t>一张纸献爱心</a:t>
            </a:r>
            <a:r>
              <a:rPr lang="en-US" altLang="zh-CN">
                <a:solidFill>
                  <a:srgbClr val="C50922"/>
                </a:solidFill>
                <a:latin typeface="微软雅黑" pitchFamily="34" charset="-122"/>
                <a:ea typeface="微软雅黑" pitchFamily="34" charset="-122"/>
                <a:sym typeface="+mn-ea"/>
              </a:rPr>
              <a:t>”</a:t>
            </a:r>
            <a:r>
              <a:rPr lang="zh-CN" altLang="en-US">
                <a:solidFill>
                  <a:srgbClr val="C50922"/>
                </a:solidFill>
                <a:latin typeface="微软雅黑" pitchFamily="34" charset="-122"/>
                <a:ea typeface="微软雅黑" pitchFamily="34" charset="-122"/>
                <a:sym typeface="+mn-ea"/>
              </a:rPr>
              <a:t>行动全国统一捐助网站</a:t>
            </a:r>
            <a:endParaRPr lang="zh-CN" altLang="en-US"/>
          </a:p>
          <a:p>
            <a:endParaRPr lang="zh-CN" altLang="en-US"/>
          </a:p>
        </p:txBody>
      </p:sp>
      <p:pic>
        <p:nvPicPr>
          <p:cNvPr id="7" name="图片 6" descr="图片32"/>
          <p:cNvPicPr>
            <a:picLocks noChangeAspect="1"/>
          </p:cNvPicPr>
          <p:nvPr/>
        </p:nvPicPr>
        <p:blipFill>
          <a:blip r:embed="rId2"/>
          <a:stretch>
            <a:fillRect/>
          </a:stretch>
        </p:blipFill>
        <p:spPr>
          <a:xfrm>
            <a:off x="5248275" y="4021455"/>
            <a:ext cx="1699895" cy="169799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图片33"/>
          <p:cNvPicPr>
            <a:picLocks noChangeAspect="1"/>
          </p:cNvPicPr>
          <p:nvPr/>
        </p:nvPicPr>
        <p:blipFill>
          <a:blip r:embed="rId1"/>
          <a:stretch>
            <a:fillRect/>
          </a:stretch>
        </p:blipFill>
        <p:spPr>
          <a:xfrm>
            <a:off x="-4445" y="-6350"/>
            <a:ext cx="12211050" cy="712914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PPT模版33"/>
          <p:cNvPicPr>
            <a:picLocks noChangeAspect="1"/>
          </p:cNvPicPr>
          <p:nvPr/>
        </p:nvPicPr>
        <p:blipFill>
          <a:blip r:embed="rId1"/>
          <a:stretch>
            <a:fillRect/>
          </a:stretch>
        </p:blipFill>
        <p:spPr>
          <a:xfrm>
            <a:off x="-14605" y="-2540"/>
            <a:ext cx="12243435" cy="6875145"/>
          </a:xfrm>
          <a:prstGeom prst="rect">
            <a:avLst/>
          </a:prstGeom>
        </p:spPr>
      </p:pic>
      <p:sp>
        <p:nvSpPr>
          <p:cNvPr id="3" name="文本框 2"/>
          <p:cNvSpPr txBox="1"/>
          <p:nvPr/>
        </p:nvSpPr>
        <p:spPr>
          <a:xfrm>
            <a:off x="10306050" y="217805"/>
            <a:ext cx="1550670" cy="319405"/>
          </a:xfrm>
          <a:prstGeom prst="rect">
            <a:avLst/>
          </a:prstGeom>
          <a:noFill/>
        </p:spPr>
        <p:txBody>
          <a:bodyPr wrap="none" rtlCol="0" anchor="t">
            <a:spAutoFit/>
          </a:bodyPr>
          <a:p>
            <a:pPr lvl="0">
              <a:buFont typeface="Arial" pitchFamily="34" charset="0"/>
              <a:buNone/>
            </a:pPr>
            <a:r>
              <a:rPr lang="en-US" altLang="zh-CN" sz="1400" dirty="0">
                <a:solidFill>
                  <a:schemeClr val="bg1"/>
                </a:solidFill>
                <a:latin typeface="微软雅黑" charset="0"/>
                <a:ea typeface="微软雅黑" charset="0"/>
                <a:sym typeface="Calibri" pitchFamily="34" charset="0"/>
              </a:rPr>
              <a:t>www.1paper.org</a:t>
            </a:r>
            <a:endParaRPr lang="en-US" altLang="zh-CN" sz="1400" dirty="0">
              <a:solidFill>
                <a:schemeClr val="bg1"/>
              </a:solidFill>
              <a:latin typeface="微软雅黑" charset="0"/>
              <a:ea typeface="微软雅黑" charset="0"/>
              <a:sym typeface="Calibri" pitchFamily="34" charset="0"/>
            </a:endParaRPr>
          </a:p>
        </p:txBody>
      </p:sp>
      <p:sp>
        <p:nvSpPr>
          <p:cNvPr id="48" name="Rectangle 5"/>
          <p:cNvSpPr>
            <a:spLocks noChangeArrowheads="1"/>
          </p:cNvSpPr>
          <p:nvPr/>
        </p:nvSpPr>
        <p:spPr bwMode="auto">
          <a:xfrm>
            <a:off x="4253865" y="1196975"/>
            <a:ext cx="4367530" cy="613410"/>
          </a:xfrm>
          <a:prstGeom prst="rect">
            <a:avLst/>
          </a:prstGeom>
          <a:noFill/>
          <a:ln w="9525">
            <a:noFill/>
            <a:miter lim="800000"/>
          </a:ln>
          <a:effectLst/>
        </p:spPr>
        <p:txBody>
          <a:bodyPr wrap="square">
            <a:spAutoFit/>
          </a:bodyPr>
          <a:p>
            <a:pPr algn="ctr">
              <a:defRPr/>
            </a:pPr>
            <a:r>
              <a:rPr lang="zh-CN" altLang="zh-CN" sz="3200" b="1" dirty="0">
                <a:solidFill>
                  <a:srgbClr val="FFFFFF"/>
                </a:solidFill>
                <a:effectLst/>
                <a:latin typeface="微软雅黑" pitchFamily="34" charset="-122"/>
                <a:ea typeface="微软雅黑" pitchFamily="34" charset="-122"/>
              </a:rPr>
              <a:t>目  录</a:t>
            </a:r>
            <a:endParaRPr lang="zh-CN" altLang="zh-CN" sz="3200" b="1" dirty="0">
              <a:solidFill>
                <a:srgbClr val="FFFFFF"/>
              </a:solidFill>
              <a:effectLst/>
              <a:latin typeface="微软雅黑" pitchFamily="34" charset="-122"/>
              <a:ea typeface="微软雅黑" pitchFamily="34" charset="-122"/>
            </a:endParaRPr>
          </a:p>
        </p:txBody>
      </p:sp>
      <p:grpSp>
        <p:nvGrpSpPr>
          <p:cNvPr id="16" name="组合 15"/>
          <p:cNvGrpSpPr/>
          <p:nvPr>
            <p:custDataLst>
              <p:tags r:id="rId2"/>
            </p:custDataLst>
          </p:nvPr>
        </p:nvGrpSpPr>
        <p:grpSpPr>
          <a:xfrm>
            <a:off x="2453479" y="2062324"/>
            <a:ext cx="7269188" cy="781989"/>
            <a:chOff x="2746562" y="3204369"/>
            <a:chExt cx="4383532" cy="510619"/>
          </a:xfrm>
        </p:grpSpPr>
        <p:sp>
          <p:nvSpPr>
            <p:cNvPr id="14" name="任意多边形 13"/>
            <p:cNvSpPr/>
            <p:nvPr>
              <p:custDataLst>
                <p:tags r:id="rId3"/>
              </p:custDataLst>
            </p:nvPr>
          </p:nvSpPr>
          <p:spPr>
            <a:xfrm rot="19743805">
              <a:off x="2746562" y="3298885"/>
              <a:ext cx="128434" cy="416103"/>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ln>
                  <a:solidFill>
                    <a:schemeClr val="bg1"/>
                  </a:solidFill>
                </a:ln>
                <a:solidFill>
                  <a:schemeClr val="bg1"/>
                </a:solidFill>
                <a:sym typeface="Arial" pitchFamily="34" charset="0"/>
              </a:endParaRPr>
            </a:p>
          </p:txBody>
        </p:sp>
        <p:sp>
          <p:nvSpPr>
            <p:cNvPr id="15" name="任意多边形 14"/>
            <p:cNvSpPr/>
            <p:nvPr>
              <p:custDataLst>
                <p:tags r:id="rId4"/>
              </p:custDataLst>
            </p:nvPr>
          </p:nvSpPr>
          <p:spPr>
            <a:xfrm rot="19743805">
              <a:off x="2949543" y="3298885"/>
              <a:ext cx="128434" cy="416103"/>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ym typeface="Arial" pitchFamily="34" charset="0"/>
              </a:endParaRPr>
            </a:p>
          </p:txBody>
        </p:sp>
        <p:sp>
          <p:nvSpPr>
            <p:cNvPr id="11" name="矩形 7"/>
            <p:cNvSpPr/>
            <p:nvPr>
              <p:custDataLst>
                <p:tags r:id="rId5"/>
              </p:custDataLst>
            </p:nvPr>
          </p:nvSpPr>
          <p:spPr>
            <a:xfrm>
              <a:off x="3171523" y="3204369"/>
              <a:ext cx="3958571" cy="43610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9050" cap="sq">
              <a:solidFill>
                <a:schemeClr val="bg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108000" bIns="45720" numCol="1" spcCol="0" rtlCol="0" fromWordArt="0" anchor="b" anchorCtr="0" forceAA="0" compatLnSpc="1">
              <a:normAutofit/>
            </a:bodyPr>
            <a:p>
              <a:pPr marL="0" indent="0" algn="ctr">
                <a:lnSpc>
                  <a:spcPct val="130000"/>
                </a:lnSpc>
                <a:buSzTx/>
                <a:buNone/>
              </a:pPr>
              <a:r>
                <a:rPr lang="zh-CN" altLang="en-US" sz="2400">
                  <a:solidFill>
                    <a:srgbClr val="FFFFFF"/>
                  </a:solidFill>
                  <a:latin typeface="微软雅黑" charset="0"/>
                  <a:ea typeface="微软雅黑" charset="0"/>
                  <a:sym typeface="+mn-ea"/>
                </a:rPr>
                <a:t>项目背景</a:t>
              </a:r>
              <a:endParaRPr lang="zh-CN" altLang="en-US" sz="2400">
                <a:solidFill>
                  <a:srgbClr val="FFFFFF"/>
                </a:solidFill>
                <a:latin typeface="微软雅黑" charset="0"/>
                <a:ea typeface="微软雅黑" charset="0"/>
                <a:sym typeface="+mn-ea"/>
              </a:endParaRPr>
            </a:p>
          </p:txBody>
        </p:sp>
      </p:grpSp>
      <p:grpSp>
        <p:nvGrpSpPr>
          <p:cNvPr id="12" name="组合 11"/>
          <p:cNvGrpSpPr/>
          <p:nvPr>
            <p:custDataLst>
              <p:tags r:id="rId6"/>
            </p:custDataLst>
          </p:nvPr>
        </p:nvGrpSpPr>
        <p:grpSpPr>
          <a:xfrm>
            <a:off x="2479363" y="3036121"/>
            <a:ext cx="7221561" cy="781989"/>
            <a:chOff x="2746562" y="3204369"/>
            <a:chExt cx="4354810" cy="510619"/>
          </a:xfrm>
        </p:grpSpPr>
        <p:sp>
          <p:nvSpPr>
            <p:cNvPr id="13" name="任意多边形 12"/>
            <p:cNvSpPr/>
            <p:nvPr>
              <p:custDataLst>
                <p:tags r:id="rId7"/>
              </p:custDataLst>
            </p:nvPr>
          </p:nvSpPr>
          <p:spPr>
            <a:xfrm rot="19743805">
              <a:off x="2746562" y="3298885"/>
              <a:ext cx="128434" cy="416103"/>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ym typeface="Arial" pitchFamily="34" charset="0"/>
              </a:endParaRPr>
            </a:p>
          </p:txBody>
        </p:sp>
        <p:sp>
          <p:nvSpPr>
            <p:cNvPr id="17" name="任意多边形 16"/>
            <p:cNvSpPr/>
            <p:nvPr>
              <p:custDataLst>
                <p:tags r:id="rId8"/>
              </p:custDataLst>
            </p:nvPr>
          </p:nvSpPr>
          <p:spPr>
            <a:xfrm rot="19743805">
              <a:off x="2949543" y="3298885"/>
              <a:ext cx="128434" cy="416103"/>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ym typeface="Arial" pitchFamily="34" charset="0"/>
              </a:endParaRPr>
            </a:p>
          </p:txBody>
        </p:sp>
        <p:sp>
          <p:nvSpPr>
            <p:cNvPr id="23" name="矩形 7"/>
            <p:cNvSpPr/>
            <p:nvPr>
              <p:custDataLst>
                <p:tags r:id="rId9"/>
              </p:custDataLst>
            </p:nvPr>
          </p:nvSpPr>
          <p:spPr>
            <a:xfrm>
              <a:off x="3142802" y="3204369"/>
              <a:ext cx="3958570" cy="43610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solidFill>
            <a:ln w="19050" cap="sq">
              <a:solidFill>
                <a:schemeClr val="bg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108000" bIns="45720" numCol="1" spcCol="0" rtlCol="0" fromWordArt="0" anchor="b" anchorCtr="0" forceAA="0" compatLnSpc="1">
              <a:noAutofit/>
            </a:bodyPr>
            <a:p>
              <a:pPr algn="ctr">
                <a:lnSpc>
                  <a:spcPct val="130000"/>
                </a:lnSpc>
                <a:buSzTx/>
              </a:pPr>
              <a:r>
                <a:rPr lang="zh-CN" altLang="en-US" sz="2400">
                  <a:solidFill>
                    <a:srgbClr val="FFFFFF"/>
                  </a:solidFill>
                  <a:latin typeface="微软雅黑" charset="0"/>
                  <a:ea typeface="微软雅黑" charset="0"/>
                  <a:sym typeface="+mn-ea"/>
                </a:rPr>
                <a:t>项目概况</a:t>
              </a:r>
              <a:endParaRPr lang="zh-CN" altLang="en-US" sz="2400">
                <a:solidFill>
                  <a:srgbClr val="FFFFFF"/>
                </a:solidFill>
                <a:latin typeface="微软雅黑" charset="0"/>
                <a:ea typeface="微软雅黑" charset="0"/>
                <a:sym typeface="+mn-ea"/>
              </a:endParaRPr>
            </a:p>
          </p:txBody>
        </p:sp>
      </p:grpSp>
      <p:grpSp>
        <p:nvGrpSpPr>
          <p:cNvPr id="19" name="组合 18"/>
          <p:cNvGrpSpPr/>
          <p:nvPr>
            <p:custDataLst>
              <p:tags r:id="rId10"/>
            </p:custDataLst>
          </p:nvPr>
        </p:nvGrpSpPr>
        <p:grpSpPr>
          <a:xfrm>
            <a:off x="2490793" y="4040398"/>
            <a:ext cx="7202511" cy="781989"/>
            <a:chOff x="2746562" y="3204369"/>
            <a:chExt cx="4343322" cy="510619"/>
          </a:xfrm>
        </p:grpSpPr>
        <p:sp>
          <p:nvSpPr>
            <p:cNvPr id="37" name="任意多边形 36"/>
            <p:cNvSpPr/>
            <p:nvPr>
              <p:custDataLst>
                <p:tags r:id="rId11"/>
              </p:custDataLst>
            </p:nvPr>
          </p:nvSpPr>
          <p:spPr>
            <a:xfrm rot="19743805">
              <a:off x="2746562" y="3298885"/>
              <a:ext cx="128434" cy="416103"/>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ym typeface="Arial" pitchFamily="34" charset="0"/>
              </a:endParaRPr>
            </a:p>
          </p:txBody>
        </p:sp>
        <p:sp>
          <p:nvSpPr>
            <p:cNvPr id="39" name="任意多边形 38"/>
            <p:cNvSpPr/>
            <p:nvPr>
              <p:custDataLst>
                <p:tags r:id="rId12"/>
              </p:custDataLst>
            </p:nvPr>
          </p:nvSpPr>
          <p:spPr>
            <a:xfrm rot="19743805">
              <a:off x="2949543" y="3298885"/>
              <a:ext cx="128434" cy="416103"/>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ym typeface="Arial" pitchFamily="34" charset="0"/>
              </a:endParaRPr>
            </a:p>
          </p:txBody>
        </p:sp>
        <p:sp>
          <p:nvSpPr>
            <p:cNvPr id="40" name="矩形 7"/>
            <p:cNvSpPr/>
            <p:nvPr>
              <p:custDataLst>
                <p:tags r:id="rId13"/>
              </p:custDataLst>
            </p:nvPr>
          </p:nvSpPr>
          <p:spPr>
            <a:xfrm>
              <a:off x="3131314" y="3204369"/>
              <a:ext cx="3958570" cy="43610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solidFill>
            <a:ln w="19050" cap="sq">
              <a:solidFill>
                <a:schemeClr val="bg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108000" bIns="45720" numCol="1" spcCol="0" rtlCol="0" fromWordArt="0" anchor="b" anchorCtr="0" forceAA="0" compatLnSpc="1">
              <a:noAutofit/>
            </a:bodyPr>
            <a:p>
              <a:pPr algn="ctr">
                <a:lnSpc>
                  <a:spcPct val="130000"/>
                </a:lnSpc>
                <a:buSzTx/>
              </a:pPr>
              <a:r>
                <a:rPr lang="zh-CN" altLang="en-US" sz="2400">
                  <a:solidFill>
                    <a:srgbClr val="FFFFFF"/>
                  </a:solidFill>
                  <a:latin typeface="微软雅黑" charset="0"/>
                  <a:ea typeface="微软雅黑" charset="0"/>
                  <a:sym typeface="+mn-ea"/>
                </a:rPr>
                <a:t>我们的优势</a:t>
              </a:r>
              <a:endParaRPr lang="zh-CN" altLang="en-US" sz="2000">
                <a:solidFill>
                  <a:srgbClr val="FFFFFF"/>
                </a:solidFill>
                <a:sym typeface="+mn-ea"/>
              </a:endParaRPr>
            </a:p>
          </p:txBody>
        </p:sp>
      </p:grpSp>
      <p:grpSp>
        <p:nvGrpSpPr>
          <p:cNvPr id="31" name="组合 30"/>
          <p:cNvGrpSpPr/>
          <p:nvPr>
            <p:custDataLst>
              <p:tags r:id="rId14"/>
            </p:custDataLst>
          </p:nvPr>
        </p:nvGrpSpPr>
        <p:grpSpPr>
          <a:xfrm>
            <a:off x="2493968" y="5048778"/>
            <a:ext cx="7221561" cy="781989"/>
            <a:chOff x="2746562" y="3204369"/>
            <a:chExt cx="4354810" cy="510619"/>
          </a:xfrm>
        </p:grpSpPr>
        <p:sp>
          <p:nvSpPr>
            <p:cNvPr id="32" name="任意多边形 31"/>
            <p:cNvSpPr/>
            <p:nvPr>
              <p:custDataLst>
                <p:tags r:id="rId15"/>
              </p:custDataLst>
            </p:nvPr>
          </p:nvSpPr>
          <p:spPr>
            <a:xfrm rot="19743805">
              <a:off x="2746562" y="3298885"/>
              <a:ext cx="128434" cy="416103"/>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ym typeface="Arial" pitchFamily="34" charset="0"/>
              </a:endParaRPr>
            </a:p>
          </p:txBody>
        </p:sp>
        <p:sp>
          <p:nvSpPr>
            <p:cNvPr id="33" name="任意多边形 32"/>
            <p:cNvSpPr/>
            <p:nvPr>
              <p:custDataLst>
                <p:tags r:id="rId16"/>
              </p:custDataLst>
            </p:nvPr>
          </p:nvSpPr>
          <p:spPr>
            <a:xfrm rot="19743805">
              <a:off x="2949543" y="3298885"/>
              <a:ext cx="128434" cy="416103"/>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000">
                <a:sym typeface="Arial" pitchFamily="34" charset="0"/>
              </a:endParaRPr>
            </a:p>
          </p:txBody>
        </p:sp>
        <p:sp>
          <p:nvSpPr>
            <p:cNvPr id="34" name="矩形 7"/>
            <p:cNvSpPr/>
            <p:nvPr>
              <p:custDataLst>
                <p:tags r:id="rId17"/>
              </p:custDataLst>
            </p:nvPr>
          </p:nvSpPr>
          <p:spPr>
            <a:xfrm>
              <a:off x="3142802" y="3204369"/>
              <a:ext cx="3958570" cy="43610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79" y="connsiteY0-80"/>
                </a:cxn>
                <a:cxn ang="0">
                  <a:pos x="connsiteX1-81" y="connsiteY1-82"/>
                </a:cxn>
                <a:cxn ang="0">
                  <a:pos x="connsiteX2-83" y="connsiteY2-84"/>
                </a:cxn>
                <a:cxn ang="0">
                  <a:pos x="connsiteX3-85" y="connsiteY3-86"/>
                </a:cxn>
                <a:cxn ang="0">
                  <a:pos x="connsiteX4-87" y="connsiteY4-88"/>
                </a:cxn>
                <a:cxn ang="0">
                  <a:pos x="connsiteX5-89" y="connsiteY5-90"/>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solidFill>
            <a:ln w="19050" cap="sq">
              <a:solidFill>
                <a:schemeClr val="bg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45720" rIns="108000" bIns="45720" numCol="1" spcCol="0" rtlCol="0" fromWordArt="0" anchor="b" anchorCtr="0" forceAA="0" compatLnSpc="1">
              <a:noAutofit/>
            </a:bodyPr>
            <a:p>
              <a:pPr algn="ctr">
                <a:lnSpc>
                  <a:spcPct val="130000"/>
                </a:lnSpc>
              </a:pPr>
              <a:r>
                <a:rPr lang="zh-CN" altLang="en-US" sz="2400">
                  <a:solidFill>
                    <a:srgbClr val="FFFFFF"/>
                  </a:solidFill>
                  <a:latin typeface="微软雅黑" charset="0"/>
                  <a:ea typeface="微软雅黑" charset="0"/>
                  <a:sym typeface="+mn-ea"/>
                </a:rPr>
                <a:t>英才招聘</a:t>
              </a:r>
              <a:endParaRPr lang="zh-CN" altLang="en-US" sz="2400">
                <a:solidFill>
                  <a:srgbClr val="FFFFFF"/>
                </a:solidFill>
                <a:latin typeface="微软雅黑" charset="0"/>
                <a:ea typeface="微软雅黑" charset="0"/>
                <a:sym typeface="+mn-ea"/>
              </a:endParaRPr>
            </a:p>
          </p:txBody>
        </p:sp>
      </p:grpSp>
      <p:pic>
        <p:nvPicPr>
          <p:cNvPr id="5" name="图片 4" descr="图片5"/>
          <p:cNvPicPr>
            <a:picLocks noChangeAspect="1"/>
          </p:cNvPicPr>
          <p:nvPr/>
        </p:nvPicPr>
        <p:blipFill>
          <a:blip r:embed="rId18"/>
          <a:stretch>
            <a:fillRect/>
          </a:stretch>
        </p:blipFill>
        <p:spPr>
          <a:xfrm>
            <a:off x="173990" y="122555"/>
            <a:ext cx="2885440" cy="685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PPT模版33"/>
          <p:cNvPicPr>
            <a:picLocks noChangeAspect="1"/>
          </p:cNvPicPr>
          <p:nvPr/>
        </p:nvPicPr>
        <p:blipFill>
          <a:blip r:embed="rId1"/>
          <a:stretch>
            <a:fillRect/>
          </a:stretch>
        </p:blipFill>
        <p:spPr>
          <a:xfrm>
            <a:off x="-25400" y="-23495"/>
            <a:ext cx="12308840" cy="6927850"/>
          </a:xfrm>
          <a:prstGeom prst="rect">
            <a:avLst/>
          </a:prstGeom>
        </p:spPr>
      </p:pic>
      <p:sp>
        <p:nvSpPr>
          <p:cNvPr id="3" name="文本框 2"/>
          <p:cNvSpPr txBox="1"/>
          <p:nvPr/>
        </p:nvSpPr>
        <p:spPr>
          <a:xfrm>
            <a:off x="10277475" y="227965"/>
            <a:ext cx="1550670" cy="319405"/>
          </a:xfrm>
          <a:prstGeom prst="rect">
            <a:avLst/>
          </a:prstGeom>
          <a:noFill/>
        </p:spPr>
        <p:txBody>
          <a:bodyPr wrap="none" rtlCol="0" anchor="t">
            <a:spAutoFit/>
          </a:bodyPr>
          <a:p>
            <a:pPr lvl="0">
              <a:buFont typeface="Arial" pitchFamily="34" charset="0"/>
              <a:buNone/>
            </a:pPr>
            <a:r>
              <a:rPr lang="en-US" altLang="zh-CN" sz="1400" dirty="0">
                <a:solidFill>
                  <a:schemeClr val="bg1"/>
                </a:solidFill>
                <a:latin typeface="微软雅黑" charset="0"/>
                <a:ea typeface="微软雅黑" charset="0"/>
                <a:sym typeface="Calibri" pitchFamily="34" charset="0"/>
              </a:rPr>
              <a:t>www.1paper.org</a:t>
            </a:r>
            <a:endParaRPr lang="en-US" altLang="zh-CN" dirty="0">
              <a:solidFill>
                <a:schemeClr val="bg1"/>
              </a:solidFill>
              <a:latin typeface="Adobe 黑体 Std R" charset="0"/>
              <a:ea typeface="Adobe 黑体 Std R" charset="0"/>
              <a:sym typeface="Calibri" pitchFamily="34" charset="0"/>
            </a:endParaRPr>
          </a:p>
        </p:txBody>
      </p:sp>
      <p:grpSp>
        <p:nvGrpSpPr>
          <p:cNvPr id="14" name="组合 13"/>
          <p:cNvGrpSpPr/>
          <p:nvPr>
            <p:custDataLst>
              <p:tags r:id="rId2"/>
            </p:custDataLst>
          </p:nvPr>
        </p:nvGrpSpPr>
        <p:grpSpPr>
          <a:xfrm>
            <a:off x="4478753" y="2147955"/>
            <a:ext cx="3273865" cy="3233362"/>
            <a:chOff x="1587882" y="2019698"/>
            <a:chExt cx="2525486" cy="2494242"/>
          </a:xfrm>
        </p:grpSpPr>
        <p:sp>
          <p:nvSpPr>
            <p:cNvPr id="9" name="菱形 8"/>
            <p:cNvSpPr/>
            <p:nvPr>
              <p:custDataLst>
                <p:tags r:id="rId3"/>
              </p:custDataLst>
            </p:nvPr>
          </p:nvSpPr>
          <p:spPr>
            <a:xfrm rot="2347181">
              <a:off x="2151927" y="2019699"/>
              <a:ext cx="1397396" cy="1397394"/>
            </a:xfrm>
            <a:prstGeom prst="diamond">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2" name="组合 11"/>
            <p:cNvGrpSpPr/>
            <p:nvPr/>
          </p:nvGrpSpPr>
          <p:grpSpPr>
            <a:xfrm>
              <a:off x="2151927" y="2019699"/>
              <a:ext cx="1397396" cy="1397394"/>
              <a:chOff x="2467068" y="2019699"/>
              <a:chExt cx="1397396" cy="1397394"/>
            </a:xfrm>
          </p:grpSpPr>
          <p:sp>
            <p:nvSpPr>
              <p:cNvPr id="8" name="菱形 7"/>
              <p:cNvSpPr/>
              <p:nvPr>
                <p:custDataLst>
                  <p:tags r:id="rId4"/>
                </p:custDataLst>
              </p:nvPr>
            </p:nvSpPr>
            <p:spPr>
              <a:xfrm rot="1246169">
                <a:off x="2467068" y="2019699"/>
                <a:ext cx="1397396" cy="1397394"/>
              </a:xfrm>
              <a:prstGeom prst="diamond">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FFFF"/>
                  </a:solidFill>
                </a:endParaRPr>
              </a:p>
            </p:txBody>
          </p:sp>
          <p:sp>
            <p:nvSpPr>
              <p:cNvPr id="10" name="菱形 9"/>
              <p:cNvSpPr/>
              <p:nvPr>
                <p:custDataLst>
                  <p:tags r:id="rId5"/>
                </p:custDataLst>
              </p:nvPr>
            </p:nvSpPr>
            <p:spPr>
              <a:xfrm rot="9346169">
                <a:off x="2467068" y="2019699"/>
                <a:ext cx="1397396" cy="1397394"/>
              </a:xfrm>
              <a:prstGeom prst="diamond">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FFFF"/>
                  </a:solidFill>
                </a:endParaRPr>
              </a:p>
            </p:txBody>
          </p:sp>
        </p:grpSp>
        <p:sp>
          <p:nvSpPr>
            <p:cNvPr id="11" name="菱形 10"/>
            <p:cNvSpPr/>
            <p:nvPr>
              <p:custDataLst>
                <p:tags r:id="rId6"/>
              </p:custDataLst>
            </p:nvPr>
          </p:nvSpPr>
          <p:spPr>
            <a:xfrm rot="3165356">
              <a:off x="2151927" y="2019699"/>
              <a:ext cx="1397396" cy="1397394"/>
            </a:xfrm>
            <a:prstGeom prst="diamond">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菱形 6"/>
            <p:cNvSpPr/>
            <p:nvPr>
              <p:custDataLst>
                <p:tags r:id="rId7"/>
              </p:custDataLst>
            </p:nvPr>
          </p:nvSpPr>
          <p:spPr>
            <a:xfrm>
              <a:off x="2214831" y="2082603"/>
              <a:ext cx="1271588" cy="1271586"/>
            </a:xfrm>
            <a:prstGeom prst="diamond">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FFFF"/>
                </a:solidFill>
              </a:endParaRPr>
            </a:p>
          </p:txBody>
        </p:sp>
        <p:sp>
          <p:nvSpPr>
            <p:cNvPr id="13" name="矩形 12"/>
            <p:cNvSpPr/>
            <p:nvPr>
              <p:custDataLst>
                <p:tags r:id="rId8"/>
              </p:custDataLst>
            </p:nvPr>
          </p:nvSpPr>
          <p:spPr>
            <a:xfrm>
              <a:off x="1587882" y="3723611"/>
              <a:ext cx="2525486" cy="790329"/>
            </a:xfrm>
            <a:prstGeom prst="rect">
              <a:avLst/>
            </a:prstGeom>
            <a:ln>
              <a:noFill/>
            </a:ln>
          </p:spPr>
          <p:txBody>
            <a:bodyPr wrap="square" lIns="0" tIns="0" rIns="0" bIns="0">
              <a:normAutofit/>
            </a:bodyPr>
            <a:p>
              <a:pPr algn="ctr">
                <a:lnSpc>
                  <a:spcPct val="110000"/>
                </a:lnSpc>
              </a:pPr>
              <a:r>
                <a:rPr lang="zh-CN" altLang="en-US" sz="3600" dirty="0">
                  <a:solidFill>
                    <a:schemeClr val="bg1"/>
                  </a:solidFill>
                </a:rPr>
                <a:t>项目背景</a:t>
              </a:r>
              <a:endParaRPr lang="zh-CN" altLang="en-US" sz="3600" dirty="0">
                <a:solidFill>
                  <a:schemeClr val="bg1"/>
                </a:solidFill>
              </a:endParaRPr>
            </a:p>
          </p:txBody>
        </p:sp>
      </p:grpSp>
      <p:sp>
        <p:nvSpPr>
          <p:cNvPr id="5" name="心形 4"/>
          <p:cNvSpPr/>
          <p:nvPr/>
        </p:nvSpPr>
        <p:spPr>
          <a:xfrm>
            <a:off x="5365750" y="2486660"/>
            <a:ext cx="1504315" cy="1324610"/>
          </a:xfrm>
          <a:prstGeom prst="hear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5675630" y="2680335"/>
            <a:ext cx="946150" cy="914400"/>
          </a:xfrm>
          <a:prstGeom prst="rect">
            <a:avLst/>
          </a:prstGeom>
          <a:noFill/>
        </p:spPr>
        <p:txBody>
          <a:bodyPr wrap="none" rtlCol="0">
            <a:spAutoFit/>
          </a:bodyPr>
          <a:p>
            <a:r>
              <a:rPr lang="en-US" altLang="zh-CN" sz="5400">
                <a:solidFill>
                  <a:srgbClr val="C50922"/>
                </a:solidFill>
              </a:rPr>
              <a:t>01</a:t>
            </a:r>
            <a:endParaRPr lang="en-US" altLang="zh-CN" sz="5400">
              <a:solidFill>
                <a:srgbClr val="C50922"/>
              </a:solidFill>
            </a:endParaRPr>
          </a:p>
        </p:txBody>
      </p:sp>
      <p:sp>
        <p:nvSpPr>
          <p:cNvPr id="16" name="矩形 15"/>
          <p:cNvSpPr/>
          <p:nvPr>
            <p:custDataLst>
              <p:tags r:id="rId9"/>
            </p:custDataLst>
          </p:nvPr>
        </p:nvSpPr>
        <p:spPr>
          <a:xfrm>
            <a:off x="3596640" y="4937760"/>
            <a:ext cx="4991100" cy="691515"/>
          </a:xfrm>
          <a:prstGeom prst="rect">
            <a:avLst/>
          </a:prstGeom>
        </p:spPr>
        <p:txBody>
          <a:bodyPr wrap="square" anchor="ctr" anchorCtr="0">
            <a:normAutofit/>
          </a:bodyPr>
          <a:p>
            <a:pPr algn="ctr"/>
            <a:r>
              <a:rPr lang="en-US" altLang="zh-CN" sz="2400" dirty="0">
                <a:solidFill>
                  <a:schemeClr val="bg1"/>
                </a:solidFill>
              </a:rPr>
              <a:t>www.1paper.org</a:t>
            </a:r>
            <a:endParaRPr lang="en-US" altLang="zh-CN" sz="2400" dirty="0">
              <a:solidFill>
                <a:schemeClr val="bg1"/>
              </a:solidFill>
            </a:endParaRPr>
          </a:p>
        </p:txBody>
      </p:sp>
      <p:pic>
        <p:nvPicPr>
          <p:cNvPr id="4" name="图片 3" descr="图片5"/>
          <p:cNvPicPr>
            <a:picLocks noChangeAspect="1"/>
          </p:cNvPicPr>
          <p:nvPr/>
        </p:nvPicPr>
        <p:blipFill>
          <a:blip r:embed="rId10"/>
          <a:stretch>
            <a:fillRect/>
          </a:stretch>
        </p:blipFill>
        <p:spPr>
          <a:xfrm>
            <a:off x="106680" y="151130"/>
            <a:ext cx="2885440" cy="6858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文本框 2"/>
          <p:cNvSpPr txBox="1"/>
          <p:nvPr/>
        </p:nvSpPr>
        <p:spPr>
          <a:xfrm>
            <a:off x="1382665" y="1123810"/>
            <a:ext cx="3990890" cy="596900"/>
          </a:xfrm>
          <a:prstGeom prst="rect">
            <a:avLst/>
          </a:prstGeom>
          <a:noFill/>
          <a:ln w="9525">
            <a:noFill/>
            <a:miter/>
          </a:ln>
        </p:spPr>
        <p:txBody>
          <a:bodyPr wrap="square" anchor="t">
            <a:spAutoFit/>
          </a:bodyPr>
          <a:p>
            <a:pPr lvl="0"/>
            <a:r>
              <a:rPr lang="en-US" altLang="zh-CN" sz="3050" b="1">
                <a:solidFill>
                  <a:srgbClr val="FF3399"/>
                </a:solidFill>
                <a:latin typeface="微软雅黑" pitchFamily="34" charset="-122"/>
                <a:ea typeface="微软雅黑" pitchFamily="34" charset="-122"/>
              </a:rPr>
              <a:t>(</a:t>
            </a:r>
            <a:r>
              <a:rPr lang="zh-CN" altLang="zh-CN" sz="3050" b="1">
                <a:solidFill>
                  <a:srgbClr val="FF3399"/>
                </a:solidFill>
                <a:latin typeface="微软雅黑" pitchFamily="34" charset="-122"/>
                <a:ea typeface="微软雅黑" pitchFamily="34" charset="-122"/>
              </a:rPr>
              <a:t>一</a:t>
            </a:r>
            <a:r>
              <a:rPr lang="en-US" altLang="zh-CN" sz="3050" b="1">
                <a:solidFill>
                  <a:srgbClr val="FF3399"/>
                </a:solidFill>
                <a:latin typeface="微软雅黑" pitchFamily="34" charset="-122"/>
                <a:ea typeface="微软雅黑" pitchFamily="34" charset="-122"/>
              </a:rPr>
              <a:t>)</a:t>
            </a:r>
            <a:r>
              <a:rPr lang="zh-CN" altLang="en-US" sz="3050" b="1">
                <a:solidFill>
                  <a:srgbClr val="FF3399"/>
                </a:solidFill>
                <a:latin typeface="微软雅黑" pitchFamily="34" charset="-122"/>
                <a:ea typeface="微软雅黑" pitchFamily="34" charset="-122"/>
              </a:rPr>
              <a:t>关注失色的地球</a:t>
            </a:r>
            <a:endParaRPr lang="zh-CN" altLang="en-US" sz="3050" b="1">
              <a:solidFill>
                <a:srgbClr val="FF3399"/>
              </a:solidFill>
              <a:latin typeface="微软雅黑" pitchFamily="34" charset="-122"/>
              <a:ea typeface="微软雅黑" pitchFamily="34" charset="-122"/>
            </a:endParaRPr>
          </a:p>
        </p:txBody>
      </p:sp>
      <p:sp>
        <p:nvSpPr>
          <p:cNvPr id="25603" name="文本框 3"/>
          <p:cNvSpPr txBox="1"/>
          <p:nvPr/>
        </p:nvSpPr>
        <p:spPr>
          <a:xfrm>
            <a:off x="2795847" y="2060711"/>
            <a:ext cx="3532225" cy="1176020"/>
          </a:xfrm>
          <a:prstGeom prst="rect">
            <a:avLst/>
          </a:prstGeom>
          <a:noFill/>
          <a:ln w="9525">
            <a:noFill/>
            <a:miter/>
          </a:ln>
        </p:spPr>
        <p:txBody>
          <a:bodyPr wrap="square" anchor="t">
            <a:spAutoFit/>
          </a:bodyPr>
          <a:p>
            <a:pPr lvl="0"/>
            <a:r>
              <a:rPr lang="zh-CN" altLang="en-US" sz="2285">
                <a:solidFill>
                  <a:srgbClr val="A6A6A6"/>
                </a:solidFill>
                <a:latin typeface="宋体" charset="-122"/>
                <a:ea typeface="宋体" charset="-122"/>
              </a:rPr>
              <a:t>全国每年浪费废旧纸张</a:t>
            </a:r>
            <a:endParaRPr lang="zh-CN" altLang="en-US" sz="2285">
              <a:solidFill>
                <a:srgbClr val="A6A6A6"/>
              </a:solidFill>
              <a:latin typeface="宋体" charset="-122"/>
              <a:ea typeface="宋体" charset="-122"/>
            </a:endParaRPr>
          </a:p>
          <a:p>
            <a:pPr lvl="0"/>
            <a:r>
              <a:rPr lang="zh-CN" altLang="en-US" sz="3050" b="1">
                <a:solidFill>
                  <a:srgbClr val="FF3399"/>
                </a:solidFill>
                <a:latin typeface="宋体" charset="-122"/>
                <a:ea typeface="宋体" charset="-122"/>
              </a:rPr>
              <a:t>约</a:t>
            </a:r>
            <a:r>
              <a:rPr lang="en-US" altLang="zh-CN" sz="3050" b="1">
                <a:solidFill>
                  <a:srgbClr val="FF3399"/>
                </a:solidFill>
                <a:latin typeface="宋体" charset="-122"/>
                <a:ea typeface="宋体" charset="-122"/>
              </a:rPr>
              <a:t>1400</a:t>
            </a:r>
            <a:r>
              <a:rPr lang="zh-CN" altLang="en-US" sz="3050" b="1">
                <a:solidFill>
                  <a:srgbClr val="FF3399"/>
                </a:solidFill>
                <a:latin typeface="宋体" charset="-122"/>
                <a:ea typeface="宋体" charset="-122"/>
              </a:rPr>
              <a:t>万吨</a:t>
            </a:r>
            <a:endParaRPr lang="zh-CN" altLang="en-US" sz="3050" b="1">
              <a:solidFill>
                <a:srgbClr val="FF3399"/>
              </a:solidFill>
              <a:latin typeface="宋体" charset="-122"/>
              <a:ea typeface="宋体" charset="-122"/>
            </a:endParaRPr>
          </a:p>
          <a:p>
            <a:pPr lvl="0"/>
            <a:r>
              <a:rPr lang="zh-CN" altLang="en-US" sz="1780">
                <a:solidFill>
                  <a:srgbClr val="FF6699"/>
                </a:solidFill>
                <a:latin typeface="宋体" charset="-122"/>
                <a:ea typeface="宋体" charset="-122"/>
              </a:rPr>
              <a:t>价值</a:t>
            </a:r>
            <a:r>
              <a:rPr lang="zh-CN" altLang="en-US" sz="1780">
                <a:solidFill>
                  <a:srgbClr val="FF6699"/>
                </a:solidFill>
                <a:latin typeface="宋体" charset="-122"/>
                <a:ea typeface="宋体" charset="-122"/>
                <a:sym typeface="Arial" charset="0"/>
              </a:rPr>
              <a:t>约</a:t>
            </a:r>
            <a:r>
              <a:rPr lang="en-US" altLang="zh-CN" sz="1780">
                <a:solidFill>
                  <a:srgbClr val="FF6699"/>
                </a:solidFill>
                <a:latin typeface="宋体" charset="-122"/>
                <a:ea typeface="宋体" charset="-122"/>
              </a:rPr>
              <a:t>100</a:t>
            </a:r>
            <a:r>
              <a:rPr lang="zh-CN" altLang="en-US" sz="1780">
                <a:solidFill>
                  <a:srgbClr val="FF6699"/>
                </a:solidFill>
                <a:latin typeface="宋体" charset="-122"/>
                <a:ea typeface="宋体" charset="-122"/>
              </a:rPr>
              <a:t>亿人民币</a:t>
            </a:r>
            <a:endParaRPr lang="zh-CN" altLang="en-US" sz="1780">
              <a:solidFill>
                <a:srgbClr val="FF6699"/>
              </a:solidFill>
              <a:latin typeface="宋体" charset="-122"/>
              <a:ea typeface="宋体" charset="-122"/>
            </a:endParaRPr>
          </a:p>
        </p:txBody>
      </p:sp>
      <p:sp>
        <p:nvSpPr>
          <p:cNvPr id="25605" name="文本框 5"/>
          <p:cNvSpPr txBox="1"/>
          <p:nvPr/>
        </p:nvSpPr>
        <p:spPr>
          <a:xfrm>
            <a:off x="2763590" y="4208876"/>
            <a:ext cx="4679391" cy="904875"/>
          </a:xfrm>
          <a:prstGeom prst="rect">
            <a:avLst/>
          </a:prstGeom>
          <a:noFill/>
          <a:ln w="9525">
            <a:noFill/>
            <a:miter/>
          </a:ln>
        </p:spPr>
        <p:txBody>
          <a:bodyPr wrap="square" anchor="t">
            <a:spAutoFit/>
          </a:bodyPr>
          <a:p>
            <a:pPr lvl="0"/>
            <a:r>
              <a:rPr lang="zh-CN" altLang="en-US" sz="2285">
                <a:solidFill>
                  <a:srgbClr val="A6A6A6"/>
                </a:solidFill>
                <a:latin typeface="宋体" charset="-122"/>
                <a:ea typeface="宋体" charset="-122"/>
              </a:rPr>
              <a:t>每利用</a:t>
            </a:r>
            <a:r>
              <a:rPr lang="en-US" altLang="zh-CN" sz="2285">
                <a:solidFill>
                  <a:srgbClr val="A6A6A6"/>
                </a:solidFill>
                <a:latin typeface="宋体" charset="-122"/>
                <a:ea typeface="宋体" charset="-122"/>
              </a:rPr>
              <a:t>100</a:t>
            </a:r>
            <a:r>
              <a:rPr lang="zh-CN" altLang="en-US" sz="2285">
                <a:solidFill>
                  <a:srgbClr val="A6A6A6"/>
                </a:solidFill>
                <a:latin typeface="宋体" charset="-122"/>
                <a:ea typeface="宋体" charset="-122"/>
              </a:rPr>
              <a:t>万吨废纸相当于少用</a:t>
            </a:r>
            <a:endParaRPr lang="zh-CN" altLang="en-US" sz="2285">
              <a:solidFill>
                <a:srgbClr val="A6A6A6"/>
              </a:solidFill>
              <a:latin typeface="宋体" charset="-122"/>
              <a:ea typeface="宋体" charset="-122"/>
            </a:endParaRPr>
          </a:p>
          <a:p>
            <a:pPr lvl="0"/>
            <a:r>
              <a:rPr lang="zh-CN" altLang="en-US" sz="3050" b="1">
                <a:solidFill>
                  <a:srgbClr val="FF3399"/>
                </a:solidFill>
                <a:latin typeface="宋体" charset="-122"/>
                <a:ea typeface="宋体" charset="-122"/>
              </a:rPr>
              <a:t>约</a:t>
            </a:r>
            <a:r>
              <a:rPr lang="en-US" altLang="zh-CN" sz="3050" b="1">
                <a:solidFill>
                  <a:srgbClr val="FF3399"/>
                </a:solidFill>
                <a:latin typeface="宋体" charset="-122"/>
                <a:ea typeface="宋体" charset="-122"/>
              </a:rPr>
              <a:t>5</a:t>
            </a:r>
            <a:r>
              <a:rPr lang="zh-CN" altLang="en-US" sz="3050" b="1">
                <a:solidFill>
                  <a:srgbClr val="FF3399"/>
                </a:solidFill>
                <a:latin typeface="宋体" charset="-122"/>
                <a:ea typeface="宋体" charset="-122"/>
              </a:rPr>
              <a:t>亿吨纯净水</a:t>
            </a:r>
            <a:endParaRPr lang="zh-CN" altLang="en-US" sz="3050" b="1">
              <a:solidFill>
                <a:srgbClr val="FF3399"/>
              </a:solidFill>
              <a:latin typeface="宋体" charset="-122"/>
              <a:ea typeface="宋体" charset="-122"/>
            </a:endParaRPr>
          </a:p>
        </p:txBody>
      </p:sp>
      <p:sp>
        <p:nvSpPr>
          <p:cNvPr id="25607" name="文本框 7"/>
          <p:cNvSpPr txBox="1"/>
          <p:nvPr/>
        </p:nvSpPr>
        <p:spPr>
          <a:xfrm>
            <a:off x="7528263" y="2101033"/>
            <a:ext cx="4247944" cy="904875"/>
          </a:xfrm>
          <a:prstGeom prst="rect">
            <a:avLst/>
          </a:prstGeom>
          <a:noFill/>
          <a:ln w="9525">
            <a:noFill/>
            <a:miter/>
          </a:ln>
        </p:spPr>
        <p:txBody>
          <a:bodyPr wrap="square" anchor="t">
            <a:spAutoFit/>
          </a:bodyPr>
          <a:p>
            <a:pPr lvl="0"/>
            <a:r>
              <a:rPr lang="zh-CN" altLang="en-US" sz="2285">
                <a:solidFill>
                  <a:srgbClr val="A6A6A6"/>
                </a:solidFill>
                <a:latin typeface="宋体" charset="-122"/>
                <a:ea typeface="宋体" charset="-122"/>
              </a:rPr>
              <a:t>每利用</a:t>
            </a:r>
            <a:r>
              <a:rPr lang="en-US" altLang="zh-CN" sz="2285">
                <a:solidFill>
                  <a:srgbClr val="A6A6A6"/>
                </a:solidFill>
                <a:latin typeface="宋体" charset="-122"/>
                <a:ea typeface="宋体" charset="-122"/>
              </a:rPr>
              <a:t>100</a:t>
            </a:r>
            <a:r>
              <a:rPr lang="zh-CN" altLang="en-US" sz="2285">
                <a:solidFill>
                  <a:srgbClr val="A6A6A6"/>
                </a:solidFill>
                <a:latin typeface="宋体" charset="-122"/>
                <a:ea typeface="宋体" charset="-122"/>
              </a:rPr>
              <a:t>万吨废纸相当于少砍</a:t>
            </a:r>
            <a:r>
              <a:rPr lang="zh-CN" altLang="en-US" sz="3050" b="1">
                <a:solidFill>
                  <a:srgbClr val="FF3399"/>
                </a:solidFill>
                <a:latin typeface="宋体" charset="-122"/>
                <a:ea typeface="宋体" charset="-122"/>
              </a:rPr>
              <a:t>约</a:t>
            </a:r>
            <a:r>
              <a:rPr lang="en-US" altLang="zh-CN" sz="3050" b="1">
                <a:solidFill>
                  <a:srgbClr val="FF3399"/>
                </a:solidFill>
                <a:latin typeface="宋体" charset="-122"/>
                <a:ea typeface="宋体" charset="-122"/>
              </a:rPr>
              <a:t>1</a:t>
            </a:r>
            <a:r>
              <a:rPr lang="zh-CN" altLang="en-US" sz="3050" b="1">
                <a:solidFill>
                  <a:srgbClr val="FF3399"/>
                </a:solidFill>
                <a:latin typeface="宋体" charset="-122"/>
                <a:ea typeface="宋体" charset="-122"/>
              </a:rPr>
              <a:t>亿棵树</a:t>
            </a:r>
            <a:endParaRPr lang="zh-CN" altLang="en-US" sz="3050" b="1">
              <a:solidFill>
                <a:srgbClr val="FF3399"/>
              </a:solidFill>
              <a:latin typeface="宋体" charset="-122"/>
              <a:ea typeface="宋体" charset="-122"/>
            </a:endParaRPr>
          </a:p>
        </p:txBody>
      </p:sp>
      <p:sp>
        <p:nvSpPr>
          <p:cNvPr id="25608" name="文本框 8"/>
          <p:cNvSpPr txBox="1"/>
          <p:nvPr/>
        </p:nvSpPr>
        <p:spPr>
          <a:xfrm>
            <a:off x="1278725" y="5805635"/>
            <a:ext cx="9039229" cy="362585"/>
          </a:xfrm>
          <a:prstGeom prst="rect">
            <a:avLst/>
          </a:prstGeom>
          <a:noFill/>
          <a:ln w="9525">
            <a:noFill/>
            <a:miter/>
          </a:ln>
        </p:spPr>
        <p:txBody>
          <a:bodyPr wrap="square" anchor="t">
            <a:spAutoFit/>
          </a:bodyPr>
          <a:p>
            <a:pPr lvl="0"/>
            <a:r>
              <a:rPr lang="en-US" altLang="zh-CN" sz="1780">
                <a:solidFill>
                  <a:srgbClr val="7F7F7F"/>
                </a:solidFill>
                <a:latin typeface="宋体" charset="-122"/>
                <a:ea typeface="宋体" charset="-122"/>
              </a:rPr>
              <a:t>“</a:t>
            </a:r>
            <a:r>
              <a:rPr lang="zh-CN" altLang="en-US" sz="1780">
                <a:solidFill>
                  <a:srgbClr val="7F7F7F"/>
                </a:solidFill>
                <a:latin typeface="宋体" charset="-122"/>
                <a:ea typeface="宋体" charset="-122"/>
              </a:rPr>
              <a:t>一张纸献爱心行动</a:t>
            </a:r>
            <a:r>
              <a:rPr lang="en-US" altLang="zh-CN" sz="1780">
                <a:solidFill>
                  <a:srgbClr val="7F7F7F"/>
                </a:solidFill>
                <a:latin typeface="宋体" charset="-122"/>
                <a:ea typeface="宋体" charset="-122"/>
                <a:sym typeface="Arial" charset="0"/>
              </a:rPr>
              <a:t>”</a:t>
            </a:r>
            <a:r>
              <a:rPr lang="zh-CN" altLang="en-US" sz="1780">
                <a:solidFill>
                  <a:srgbClr val="7F7F7F"/>
                </a:solidFill>
                <a:latin typeface="宋体" charset="-122"/>
                <a:ea typeface="宋体" charset="-122"/>
              </a:rPr>
              <a:t>，是一份承诺，更是一种责任，用善行构建和谐社会，共筑中国梦。</a:t>
            </a:r>
            <a:endParaRPr lang="en-US" altLang="zh-CN" sz="1780">
              <a:solidFill>
                <a:srgbClr val="7F7F7F"/>
              </a:solidFill>
              <a:latin typeface="宋体" charset="-122"/>
              <a:ea typeface="宋体" charset="-122"/>
            </a:endParaRPr>
          </a:p>
        </p:txBody>
      </p:sp>
      <p:pic>
        <p:nvPicPr>
          <p:cNvPr id="2" name="图片 1" descr="图片6"/>
          <p:cNvPicPr>
            <a:picLocks noChangeAspect="1"/>
          </p:cNvPicPr>
          <p:nvPr/>
        </p:nvPicPr>
        <p:blipFill>
          <a:blip r:embed="rId1"/>
          <a:stretch>
            <a:fillRect/>
          </a:stretch>
        </p:blipFill>
        <p:spPr>
          <a:xfrm>
            <a:off x="1215390" y="1935480"/>
            <a:ext cx="1588135" cy="1449705"/>
          </a:xfrm>
          <a:prstGeom prst="rect">
            <a:avLst/>
          </a:prstGeom>
        </p:spPr>
      </p:pic>
      <p:pic>
        <p:nvPicPr>
          <p:cNvPr id="3" name="图片 2" descr="图片7"/>
          <p:cNvPicPr>
            <a:picLocks noChangeAspect="1"/>
          </p:cNvPicPr>
          <p:nvPr/>
        </p:nvPicPr>
        <p:blipFill>
          <a:blip r:embed="rId2"/>
          <a:stretch>
            <a:fillRect/>
          </a:stretch>
        </p:blipFill>
        <p:spPr>
          <a:xfrm>
            <a:off x="5892165" y="1914525"/>
            <a:ext cx="1610995" cy="1471295"/>
          </a:xfrm>
          <a:prstGeom prst="rect">
            <a:avLst/>
          </a:prstGeom>
        </p:spPr>
      </p:pic>
      <p:pic>
        <p:nvPicPr>
          <p:cNvPr id="4" name="图片 3" descr="图片8"/>
          <p:cNvPicPr>
            <a:picLocks noChangeAspect="1"/>
          </p:cNvPicPr>
          <p:nvPr/>
        </p:nvPicPr>
        <p:blipFill>
          <a:blip r:embed="rId3"/>
          <a:stretch>
            <a:fillRect/>
          </a:stretch>
        </p:blipFill>
        <p:spPr>
          <a:xfrm>
            <a:off x="1140460" y="3847465"/>
            <a:ext cx="1667510" cy="1397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文本框 2"/>
          <p:cNvSpPr txBox="1"/>
          <p:nvPr/>
        </p:nvSpPr>
        <p:spPr>
          <a:xfrm>
            <a:off x="1063308" y="663893"/>
            <a:ext cx="9085262" cy="596900"/>
          </a:xfrm>
          <a:prstGeom prst="rect">
            <a:avLst/>
          </a:prstGeom>
          <a:noFill/>
          <a:ln w="9525">
            <a:noFill/>
            <a:miter/>
          </a:ln>
        </p:spPr>
        <p:txBody>
          <a:bodyPr wrap="square" anchor="t">
            <a:spAutoFit/>
          </a:bodyPr>
          <a:p>
            <a:pPr lvl="0"/>
            <a:r>
              <a:rPr lang="en-US" altLang="zh-CN" sz="3100" b="1">
                <a:solidFill>
                  <a:srgbClr val="FF3399"/>
                </a:solidFill>
                <a:latin typeface="微软雅黑" pitchFamily="34" charset="-122"/>
                <a:ea typeface="微软雅黑" pitchFamily="34" charset="-122"/>
              </a:rPr>
              <a:t>（二）关爱先天性心脏儿童</a:t>
            </a:r>
            <a:endParaRPr lang="en-US" altLang="zh-CN" sz="3100" b="1">
              <a:solidFill>
                <a:srgbClr val="FF3399"/>
              </a:solidFill>
              <a:latin typeface="微软雅黑" pitchFamily="34" charset="-122"/>
              <a:ea typeface="微软雅黑" pitchFamily="34" charset="-122"/>
            </a:endParaRPr>
          </a:p>
        </p:txBody>
      </p:sp>
      <p:sp>
        <p:nvSpPr>
          <p:cNvPr id="13314" name="文本框 3"/>
          <p:cNvSpPr txBox="1"/>
          <p:nvPr/>
        </p:nvSpPr>
        <p:spPr>
          <a:xfrm>
            <a:off x="1177290" y="1358265"/>
            <a:ext cx="7970520" cy="2682240"/>
          </a:xfrm>
          <a:prstGeom prst="rect">
            <a:avLst/>
          </a:prstGeom>
          <a:noFill/>
          <a:ln w="9525">
            <a:noFill/>
            <a:miter/>
          </a:ln>
        </p:spPr>
        <p:txBody>
          <a:bodyPr wrap="square" anchor="t">
            <a:spAutoFit/>
          </a:bodyPr>
          <a:p>
            <a:pPr lvl="0"/>
            <a:r>
              <a:rPr lang="zh-CN" altLang="en-US" sz="2000" b="1">
                <a:solidFill>
                  <a:srgbClr val="7F7F7F"/>
                </a:solidFill>
                <a:latin typeface="宋体" charset="-122"/>
                <a:ea typeface="宋体" charset="-122"/>
              </a:rPr>
              <a:t>在中国，有这样一个群体值得我们去关注</a:t>
            </a:r>
            <a:r>
              <a:rPr lang="en-US" altLang="zh-CN" sz="2000" b="1">
                <a:solidFill>
                  <a:srgbClr val="7F7F7F"/>
                </a:solidFill>
                <a:latin typeface="宋体" charset="-122"/>
                <a:ea typeface="宋体" charset="-122"/>
              </a:rPr>
              <a:t>......</a:t>
            </a:r>
            <a:endParaRPr lang="en-US" altLang="zh-CN" sz="2000" b="1">
              <a:solidFill>
                <a:srgbClr val="7F7F7F"/>
              </a:solidFill>
              <a:latin typeface="宋体" charset="-122"/>
              <a:ea typeface="宋体" charset="-122"/>
            </a:endParaRPr>
          </a:p>
          <a:p>
            <a:pPr lvl="0">
              <a:lnSpc>
                <a:spcPct val="150000"/>
              </a:lnSpc>
            </a:pPr>
            <a:r>
              <a:rPr lang="zh-CN" altLang="en-US" sz="2000">
                <a:solidFill>
                  <a:srgbClr val="FF6699"/>
                </a:solidFill>
                <a:latin typeface="宋体" charset="-122"/>
                <a:ea typeface="宋体" charset="-122"/>
              </a:rPr>
              <a:t>青紫色的手臂总是无力坠落</a:t>
            </a:r>
            <a:endParaRPr lang="zh-CN" altLang="en-US" sz="2000">
              <a:solidFill>
                <a:srgbClr val="FF6699"/>
              </a:solidFill>
              <a:latin typeface="宋体" charset="-122"/>
              <a:ea typeface="宋体" charset="-122"/>
            </a:endParaRPr>
          </a:p>
          <a:p>
            <a:pPr lvl="0">
              <a:lnSpc>
                <a:spcPct val="150000"/>
              </a:lnSpc>
            </a:pPr>
            <a:r>
              <a:rPr lang="zh-CN" altLang="en-US" sz="2000">
                <a:solidFill>
                  <a:srgbClr val="FF6699"/>
                </a:solidFill>
                <a:latin typeface="宋体" charset="-122"/>
                <a:ea typeface="宋体" charset="-122"/>
              </a:rPr>
              <a:t>本该粉嫩的嘴唇被窒息缺氧染成了紫色</a:t>
            </a:r>
            <a:endParaRPr lang="zh-CN" altLang="en-US" sz="2000">
              <a:solidFill>
                <a:srgbClr val="FF6699"/>
              </a:solidFill>
              <a:latin typeface="宋体" charset="-122"/>
              <a:ea typeface="宋体" charset="-122"/>
            </a:endParaRPr>
          </a:p>
          <a:p>
            <a:pPr lvl="0">
              <a:lnSpc>
                <a:spcPct val="150000"/>
              </a:lnSpc>
            </a:pPr>
            <a:r>
              <a:rPr lang="zh-CN" altLang="en-US" sz="2000">
                <a:solidFill>
                  <a:srgbClr val="FF6699"/>
                </a:solidFill>
                <a:latin typeface="宋体" charset="-122"/>
                <a:ea typeface="宋体" charset="-122"/>
              </a:rPr>
              <a:t>他们不能像正常的小朋友一样，学习、奔跑、交朋友、跳皮筋</a:t>
            </a:r>
            <a:endParaRPr lang="zh-CN" altLang="en-US" sz="2000">
              <a:solidFill>
                <a:srgbClr val="FF6699"/>
              </a:solidFill>
              <a:latin typeface="宋体" charset="-122"/>
              <a:ea typeface="宋体" charset="-122"/>
            </a:endParaRPr>
          </a:p>
          <a:p>
            <a:pPr lvl="0">
              <a:lnSpc>
                <a:spcPct val="150000"/>
              </a:lnSpc>
            </a:pPr>
            <a:r>
              <a:rPr lang="zh-CN" altLang="en-US" sz="2000">
                <a:solidFill>
                  <a:srgbClr val="FF6699"/>
                </a:solidFill>
                <a:latin typeface="宋体" charset="-122"/>
                <a:ea typeface="宋体" charset="-122"/>
              </a:rPr>
              <a:t>任何一项自由的运动，都有可能给他们带来死亡</a:t>
            </a:r>
            <a:endParaRPr lang="zh-CN" altLang="en-US" sz="2000">
              <a:solidFill>
                <a:srgbClr val="FF6699"/>
              </a:solidFill>
              <a:latin typeface="宋体" charset="-122"/>
              <a:ea typeface="宋体" charset="-122"/>
            </a:endParaRPr>
          </a:p>
          <a:p>
            <a:pPr lvl="0">
              <a:lnSpc>
                <a:spcPct val="150000"/>
              </a:lnSpc>
            </a:pPr>
            <a:r>
              <a:rPr lang="zh-CN" altLang="en-US" sz="2000">
                <a:solidFill>
                  <a:srgbClr val="FF6699"/>
                </a:solidFill>
                <a:latin typeface="宋体" charset="-122"/>
                <a:ea typeface="宋体" charset="-122"/>
              </a:rPr>
              <a:t>他们就是</a:t>
            </a:r>
            <a:r>
              <a:rPr lang="en-US" altLang="zh-CN" sz="2000">
                <a:solidFill>
                  <a:srgbClr val="FF6699"/>
                </a:solidFill>
                <a:latin typeface="宋体" charset="-122"/>
                <a:ea typeface="宋体" charset="-122"/>
              </a:rPr>
              <a:t>“</a:t>
            </a:r>
            <a:r>
              <a:rPr lang="zh-CN" altLang="en-US" sz="2000">
                <a:solidFill>
                  <a:srgbClr val="FF6699"/>
                </a:solidFill>
                <a:latin typeface="宋体" charset="-122"/>
                <a:ea typeface="宋体" charset="-122"/>
              </a:rPr>
              <a:t>紫娃娃</a:t>
            </a:r>
            <a:r>
              <a:rPr lang="en-US" altLang="zh-CN" sz="2000">
                <a:solidFill>
                  <a:srgbClr val="FF6699"/>
                </a:solidFill>
                <a:latin typeface="宋体" charset="-122"/>
                <a:ea typeface="宋体" charset="-122"/>
              </a:rPr>
              <a:t>”</a:t>
            </a:r>
            <a:endParaRPr lang="en-US" altLang="zh-CN" sz="2000">
              <a:solidFill>
                <a:srgbClr val="FF6699"/>
              </a:solidFill>
              <a:latin typeface="宋体" charset="-122"/>
              <a:ea typeface="宋体" charset="-122"/>
            </a:endParaRPr>
          </a:p>
        </p:txBody>
      </p:sp>
      <p:pic>
        <p:nvPicPr>
          <p:cNvPr id="2" name="图片 1" descr="图片9"/>
          <p:cNvPicPr>
            <a:picLocks noChangeAspect="1"/>
          </p:cNvPicPr>
          <p:nvPr/>
        </p:nvPicPr>
        <p:blipFill>
          <a:blip r:embed="rId1"/>
          <a:stretch>
            <a:fillRect/>
          </a:stretch>
        </p:blipFill>
        <p:spPr>
          <a:xfrm>
            <a:off x="1457325" y="4199890"/>
            <a:ext cx="8996680" cy="186817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9" name="文本框 4"/>
          <p:cNvSpPr txBox="1"/>
          <p:nvPr/>
        </p:nvSpPr>
        <p:spPr>
          <a:xfrm>
            <a:off x="273368" y="3691255"/>
            <a:ext cx="14279562" cy="3017520"/>
          </a:xfrm>
          <a:prstGeom prst="rect">
            <a:avLst/>
          </a:prstGeom>
          <a:noFill/>
          <a:ln w="9525">
            <a:noFill/>
            <a:miter/>
          </a:ln>
        </p:spPr>
        <p:txBody>
          <a:bodyPr wrap="square" anchor="t">
            <a:spAutoFit/>
          </a:bodyPr>
          <a:p>
            <a:pPr lvl="0">
              <a:lnSpc>
                <a:spcPct val="150000"/>
              </a:lnSpc>
            </a:pPr>
            <a:r>
              <a:rPr lang="zh-CN" altLang="en-US" sz="2800">
                <a:solidFill>
                  <a:srgbClr val="FF6699"/>
                </a:solidFill>
                <a:latin typeface="宋体" charset="-122"/>
                <a:ea typeface="宋体" charset="-122"/>
                <a:sym typeface="+mn-ea"/>
              </a:rPr>
              <a:t>“紫娃娃”---这个群体的另一个称谓就是</a:t>
            </a:r>
            <a:r>
              <a:rPr lang="zh-CN" altLang="en-US" sz="2800" b="1">
                <a:solidFill>
                  <a:srgbClr val="FF6699"/>
                </a:solidFill>
                <a:latin typeface="宋体" charset="-122"/>
                <a:ea typeface="宋体" charset="-122"/>
                <a:sym typeface="+mn-ea"/>
              </a:rPr>
              <a:t>先天性心脏病患儿</a:t>
            </a:r>
            <a:endParaRPr lang="zh-CN" altLang="en-US" sz="2800" b="1">
              <a:solidFill>
                <a:srgbClr val="FF6699"/>
              </a:solidFill>
              <a:latin typeface="宋体" charset="-122"/>
              <a:ea typeface="宋体" charset="-122"/>
            </a:endParaRPr>
          </a:p>
          <a:p>
            <a:pPr lvl="0">
              <a:lnSpc>
                <a:spcPct val="150000"/>
              </a:lnSpc>
            </a:pPr>
            <a:r>
              <a:rPr lang="zh-CN" altLang="en-US" sz="2400">
                <a:solidFill>
                  <a:srgbClr val="7F7F7F"/>
                </a:solidFill>
                <a:latin typeface="宋体" charset="-122"/>
                <a:ea typeface="宋体" charset="-122"/>
                <a:sym typeface="+mn-ea"/>
              </a:rPr>
              <a:t>先天性心脏病是所有先天性疾病中最为严重的一种，</a:t>
            </a:r>
            <a:endParaRPr lang="zh-CN" altLang="en-US" sz="2400">
              <a:solidFill>
                <a:srgbClr val="7F7F7F"/>
              </a:solidFill>
              <a:latin typeface="宋体" charset="-122"/>
              <a:ea typeface="宋体" charset="-122"/>
            </a:endParaRPr>
          </a:p>
          <a:p>
            <a:pPr lvl="0">
              <a:lnSpc>
                <a:spcPct val="150000"/>
              </a:lnSpc>
            </a:pPr>
            <a:r>
              <a:rPr lang="zh-CN" altLang="en-US" sz="2400">
                <a:solidFill>
                  <a:srgbClr val="7F7F7F"/>
                </a:solidFill>
                <a:latin typeface="宋体" charset="-122"/>
                <a:ea typeface="宋体" charset="-122"/>
                <a:sym typeface="+mn-ea"/>
              </a:rPr>
              <a:t>重者可能活动后呼吸困难、紫绀、晕厥、甚至死亡。</a:t>
            </a:r>
            <a:endParaRPr lang="zh-CN" altLang="en-US" sz="2400">
              <a:latin typeface="宋体" charset="-122"/>
              <a:ea typeface="宋体" charset="-122"/>
            </a:endParaRPr>
          </a:p>
          <a:p>
            <a:pPr lvl="0">
              <a:lnSpc>
                <a:spcPct val="150000"/>
              </a:lnSpc>
            </a:pPr>
            <a:r>
              <a:rPr lang="zh-CN" altLang="en-US" sz="2800">
                <a:solidFill>
                  <a:srgbClr val="FF6699"/>
                </a:solidFill>
                <a:latin typeface="宋体" charset="-122"/>
                <a:ea typeface="宋体" charset="-122"/>
                <a:sym typeface="+mn-ea"/>
              </a:rPr>
              <a:t>它在新生儿中的发病率高达到</a:t>
            </a:r>
            <a:r>
              <a:rPr lang="zh-CN" altLang="en-US" sz="2800">
                <a:solidFill>
                  <a:srgbClr val="FF6699"/>
                </a:solidFill>
                <a:latin typeface="宋体" charset="-122"/>
                <a:ea typeface="宋体" charset="-122"/>
                <a:sym typeface="+mn-ea"/>
              </a:rPr>
              <a:t>6‰—9‰</a:t>
            </a:r>
            <a:endParaRPr lang="en-US" altLang="zh-CN" sz="2800">
              <a:solidFill>
                <a:srgbClr val="FF6699"/>
              </a:solidFill>
              <a:latin typeface="宋体" charset="-122"/>
              <a:ea typeface="宋体" charset="-122"/>
              <a:sym typeface="+mn-ea"/>
            </a:endParaRPr>
          </a:p>
          <a:p>
            <a:pPr lvl="0">
              <a:lnSpc>
                <a:spcPct val="150000"/>
              </a:lnSpc>
            </a:pPr>
            <a:r>
              <a:rPr lang="zh-CN" altLang="en-US" sz="2400">
                <a:solidFill>
                  <a:srgbClr val="7F7F7F"/>
                </a:solidFill>
                <a:latin typeface="宋体" charset="-122"/>
                <a:ea typeface="宋体" charset="-122"/>
                <a:sym typeface="+mn-ea"/>
              </a:rPr>
              <a:t>患儿往往只能通过手术治愈，但高额的手术费却让很多贫困家庭望而止步。</a:t>
            </a:r>
            <a:endParaRPr lang="zh-CN" altLang="en-US" sz="2400">
              <a:solidFill>
                <a:srgbClr val="7F7F7F"/>
              </a:solidFill>
              <a:latin typeface="宋体" charset="-122"/>
              <a:ea typeface="宋体" charset="-122"/>
              <a:sym typeface="+mn-ea"/>
            </a:endParaRPr>
          </a:p>
        </p:txBody>
      </p:sp>
      <p:sp>
        <p:nvSpPr>
          <p:cNvPr id="14340" name="文本框 1"/>
          <p:cNvSpPr txBox="1"/>
          <p:nvPr/>
        </p:nvSpPr>
        <p:spPr>
          <a:xfrm>
            <a:off x="3204845" y="1340485"/>
            <a:ext cx="8632825" cy="518160"/>
          </a:xfrm>
          <a:prstGeom prst="rect">
            <a:avLst/>
          </a:prstGeom>
          <a:noFill/>
          <a:ln w="9525">
            <a:noFill/>
            <a:miter/>
          </a:ln>
        </p:spPr>
        <p:txBody>
          <a:bodyPr wrap="square" anchor="t">
            <a:spAutoFit/>
          </a:bodyPr>
          <a:p>
            <a:pPr lvl="0"/>
            <a:r>
              <a:rPr lang="zh-CN" altLang="zh-CN" sz="2800">
                <a:solidFill>
                  <a:srgbClr val="FF3399"/>
                </a:solidFill>
                <a:latin typeface="宋体" charset="-122"/>
                <a:ea typeface="宋体" charset="-122"/>
              </a:rPr>
              <a:t>目前全国共有</a:t>
            </a:r>
            <a:r>
              <a:rPr lang="en-US" altLang="zh-CN" sz="2800" b="1">
                <a:solidFill>
                  <a:srgbClr val="FF3399"/>
                </a:solidFill>
                <a:latin typeface="宋体" charset="-122"/>
                <a:ea typeface="宋体" charset="-122"/>
              </a:rPr>
              <a:t>2</a:t>
            </a:r>
            <a:r>
              <a:rPr lang="en-US" altLang="zh-CN" sz="2800" b="1">
                <a:solidFill>
                  <a:srgbClr val="FF3399"/>
                </a:solidFill>
                <a:latin typeface="宋体" charset="-122"/>
                <a:ea typeface="宋体" charset="-122"/>
              </a:rPr>
              <a:t>00</a:t>
            </a:r>
            <a:r>
              <a:rPr lang="zh-CN" altLang="en-US" sz="2800">
                <a:solidFill>
                  <a:srgbClr val="FF3399"/>
                </a:solidFill>
                <a:latin typeface="宋体" charset="-122"/>
                <a:ea typeface="宋体" charset="-122"/>
              </a:rPr>
              <a:t>多万个</a:t>
            </a:r>
            <a:r>
              <a:rPr lang="en-US" altLang="zh-CN" sz="2800">
                <a:solidFill>
                  <a:srgbClr val="FF3399"/>
                </a:solidFill>
                <a:latin typeface="宋体" charset="-122"/>
                <a:ea typeface="宋体" charset="-122"/>
              </a:rPr>
              <a:t>“</a:t>
            </a:r>
            <a:r>
              <a:rPr lang="zh-CN" altLang="en-US" sz="2800">
                <a:solidFill>
                  <a:srgbClr val="FF3399"/>
                </a:solidFill>
                <a:latin typeface="宋体" charset="-122"/>
                <a:ea typeface="宋体" charset="-122"/>
              </a:rPr>
              <a:t>紫娃娃</a:t>
            </a:r>
            <a:r>
              <a:rPr lang="en-US" altLang="zh-CN" sz="2800">
                <a:solidFill>
                  <a:srgbClr val="FF3399"/>
                </a:solidFill>
                <a:latin typeface="宋体" charset="-122"/>
                <a:ea typeface="宋体" charset="-122"/>
              </a:rPr>
              <a:t>”</a:t>
            </a:r>
            <a:endParaRPr lang="en-US" altLang="zh-CN" sz="2800">
              <a:solidFill>
                <a:srgbClr val="FF3399"/>
              </a:solidFill>
              <a:latin typeface="宋体" charset="-122"/>
              <a:ea typeface="宋体" charset="-122"/>
            </a:endParaRPr>
          </a:p>
        </p:txBody>
      </p:sp>
      <p:sp>
        <p:nvSpPr>
          <p:cNvPr id="2" name="右箭头 2"/>
          <p:cNvSpPr/>
          <p:nvPr/>
        </p:nvSpPr>
        <p:spPr>
          <a:xfrm>
            <a:off x="3234690" y="2025015"/>
            <a:ext cx="6951980" cy="1129030"/>
          </a:xfrm>
          <a:prstGeom prst="rightArrow">
            <a:avLst>
              <a:gd name="adj1" fmla="val 50000"/>
              <a:gd name="adj2" fmla="val 49968"/>
            </a:avLst>
          </a:prstGeom>
          <a:gradFill>
            <a:gsLst>
              <a:gs pos="0">
                <a:srgbClr val="FF3399">
                  <a:alpha val="100000"/>
                </a:srgbClr>
              </a:gs>
              <a:gs pos="100000">
                <a:schemeClr val="bg1"/>
              </a:gs>
              <a:gs pos="0">
                <a:srgbClr val="FF3399"/>
              </a:gs>
            </a:gsLst>
            <a:path path="circle">
              <a:fillToRect l="100000" t="100000"/>
            </a:path>
            <a:tileRect r="-100000" b="-100000"/>
          </a:gradFill>
          <a:ln w="9525" cap="flat" cmpd="sng">
            <a:solidFill>
              <a:schemeClr val="bg1"/>
            </a:solidFill>
            <a:prstDash val="solid"/>
            <a:round/>
            <a:headEnd type="none" w="med" len="med"/>
            <a:tailEnd type="none" w="med" len="med"/>
          </a:ln>
          <a:extLst>
            <a:ext uri="{909E8E84-426E-40DD-AFC4-6F175D3DCCD1}">
              <a14:hiddenFill xmlns:a14="http://schemas.microsoft.com/office/drawing/2010/main">
                <a:solidFill>
                  <a:srgbClr val="FF3399"/>
                </a:solidFill>
              </a14:hiddenFill>
            </a:ext>
          </a:extLst>
        </p:spPr>
        <p:txBody>
          <a:bodyPr wrap="square" lIns="91440" tIns="45720" rIns="91440" bIns="45720" anchor="t">
            <a:scene3d>
              <a:camera prst="orthographicFront"/>
              <a:lightRig rig="threePt" dir="t"/>
            </a:scene3d>
          </a:bodyPr>
          <a:p>
            <a:pPr lvl="0" defTabSz="914400" fontAlgn="base"/>
            <a:endParaRPr lang="zh-CN" altLang="zh-CN" strike="noStrike" noProof="1">
              <a:ln>
                <a:solidFill>
                  <a:sysClr val="windowText" lastClr="000000"/>
                </a:solidFill>
              </a:ln>
              <a:gradFill>
                <a:gsLst>
                  <a:gs pos="0">
                    <a:srgbClr val="E30000"/>
                  </a:gs>
                  <a:gs pos="100000">
                    <a:srgbClr val="760303"/>
                  </a:gs>
                </a:gsLst>
                <a:lin ang="5400000" scaled="0"/>
              </a:gradFill>
              <a:effectLst>
                <a:outerShdw blurRad="60007" dist="200025" dir="15000000" sy="30000" kx="-1800000" algn="bl" rotWithShape="0">
                  <a:prstClr val="black">
                    <a:alpha val="32000"/>
                  </a:prstClr>
                </a:outerShdw>
              </a:effectLst>
              <a:latin typeface="Arial" pitchFamily="34" charset="0"/>
              <a:ea typeface="宋体" pitchFamily="2" charset="-122"/>
            </a:endParaRPr>
          </a:p>
        </p:txBody>
      </p:sp>
      <p:sp>
        <p:nvSpPr>
          <p:cNvPr id="14342" name="文本框 3"/>
          <p:cNvSpPr txBox="1"/>
          <p:nvPr/>
        </p:nvSpPr>
        <p:spPr>
          <a:xfrm>
            <a:off x="3271520" y="2361565"/>
            <a:ext cx="6250305" cy="518160"/>
          </a:xfrm>
          <a:prstGeom prst="rect">
            <a:avLst/>
          </a:prstGeom>
          <a:noFill/>
          <a:ln w="9525">
            <a:noFill/>
            <a:miter/>
          </a:ln>
        </p:spPr>
        <p:txBody>
          <a:bodyPr wrap="square" anchor="t">
            <a:spAutoFit/>
          </a:bodyPr>
          <a:p>
            <a:pPr lvl="0"/>
            <a:r>
              <a:rPr lang="zh-CN" altLang="en-US" sz="2800">
                <a:solidFill>
                  <a:srgbClr val="FF3399"/>
                </a:solidFill>
                <a:latin typeface="宋体" charset="-122"/>
                <a:ea typeface="宋体" charset="-122"/>
              </a:rPr>
              <a:t>每年还以约</a:t>
            </a:r>
            <a:r>
              <a:rPr lang="en-US" altLang="zh-CN" sz="2800">
                <a:solidFill>
                  <a:srgbClr val="FF3399"/>
                </a:solidFill>
                <a:latin typeface="宋体" charset="-122"/>
                <a:ea typeface="宋体" charset="-122"/>
              </a:rPr>
              <a:t>15</a:t>
            </a:r>
            <a:r>
              <a:rPr lang="zh-CN" altLang="en-US" sz="2800">
                <a:solidFill>
                  <a:srgbClr val="FF3399"/>
                </a:solidFill>
                <a:latin typeface="宋体" charset="-122"/>
                <a:ea typeface="宋体" charset="-122"/>
              </a:rPr>
              <a:t>万名新生患儿的数量递增</a:t>
            </a:r>
            <a:endParaRPr lang="zh-CN" altLang="en-US" sz="2800">
              <a:solidFill>
                <a:srgbClr val="FF3399"/>
              </a:solidFill>
              <a:latin typeface="宋体" charset="-122"/>
              <a:ea typeface="宋体" charset="-122"/>
            </a:endParaRPr>
          </a:p>
        </p:txBody>
      </p:sp>
      <p:pic>
        <p:nvPicPr>
          <p:cNvPr id="4" name="图片 3" descr="图片10"/>
          <p:cNvPicPr>
            <a:picLocks noChangeAspect="1"/>
          </p:cNvPicPr>
          <p:nvPr/>
        </p:nvPicPr>
        <p:blipFill>
          <a:blip r:embed="rId1"/>
          <a:stretch>
            <a:fillRect/>
          </a:stretch>
        </p:blipFill>
        <p:spPr>
          <a:xfrm>
            <a:off x="494665" y="1015365"/>
            <a:ext cx="2583180" cy="2350770"/>
          </a:xfrm>
          <a:prstGeom prst="rect">
            <a:avLst/>
          </a:prstGeom>
        </p:spPr>
      </p:pic>
    </p:spTree>
  </p:cSld>
  <p:clrMapOvr>
    <a:masterClrMapping/>
  </p:clrMapOvr>
</p:sld>
</file>

<file path=ppt/tags/tag1.xml><?xml version="1.0" encoding="utf-8"?>
<p:tagLst xmlns:p="http://schemas.openxmlformats.org/presentationml/2006/main">
  <p:tag name="KSO_WM_TAG_VERSION" val="1.0"/>
  <p:tag name="KSO_WM_BEAUTIFY_FLAG" val="#wm#"/>
  <p:tag name="KSO_WM_TEMPLATE_CATEGORY" val="custom"/>
  <p:tag name="KSO_WM_TEMPLATE_INDEX" val="160306"/>
  <p:tag name="KSO_WM_UNIT_TYPE" val="a"/>
  <p:tag name="KSO_WM_UNIT_INDEX" val="1"/>
  <p:tag name="KSO_WM_UNIT_ID" val="custom160306_1*a*1"/>
  <p:tag name="KSO_WM_UNIT_CLEAR" val="1"/>
  <p:tag name="KSO_WM_UNIT_LAYERLEVEL" val="1"/>
  <p:tag name="KSO_WM_UNIT_VALUE" val="32"/>
  <p:tag name="KSO_WM_UNIT_ISCONTENTSTITLE" val="0"/>
  <p:tag name="KSO_WM_UNIT_HIGHLIGHT" val="0"/>
  <p:tag name="KSO_WM_UNIT_COMPATIBLE" val="0"/>
  <p:tag name="KSO_WM_UNIT_PRESET_TEXT" val="LOREM IPSUM DOLOR LOREM"/>
</p:tagLst>
</file>

<file path=ppt/tags/tag10.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h_f"/>
  <p:tag name="KSO_WM_UNIT_INDEX" val="1_2_1"/>
  <p:tag name="KSO_WM_UNIT_ID" val="diagram160126_3*l_h_f*1_2_1"/>
  <p:tag name="KSO_WM_UNIT_CLEAR" val="1"/>
  <p:tag name="KSO_WM_UNIT_LAYERLEVEL" val="1_1_1"/>
  <p:tag name="KSO_WM_UNIT_VALUE" val="23"/>
  <p:tag name="KSO_WM_UNIT_HIGHLIGHT" val="0"/>
  <p:tag name="KSO_WM_UNIT_COMPATIBLE" val="0"/>
  <p:tag name="KSO_WM_UNIT_PRESET_TEXT_INDEX" val="4"/>
  <p:tag name="KSO_WM_UNIT_PRESET_TEXT_LEN" val="26"/>
  <p:tag name="KSO_WM_DIAGRAM_GROUP_CODE" val="l1-1"/>
</p:tagLst>
</file>

<file path=ppt/tags/tag100.xml><?xml version="1.0" encoding="utf-8"?>
<p:tagLst xmlns:p="http://schemas.openxmlformats.org/presentationml/2006/main">
  <p:tag name="KSO_WM_TAG_VERSION" val="1.0"/>
  <p:tag name="KSO_WM_TEMPLATE_CATEGORY" val="diagram"/>
  <p:tag name="KSO_WM_TEMPLATE_INDEX" val="783"/>
  <p:tag name="KSO_WM_UNIT_TYPE" val="l_h_f"/>
  <p:tag name="KSO_WM_UNIT_INDEX" val="1_5_1"/>
  <p:tag name="KSO_WM_UNIT_ID" val="150995201*l_h_f*1_5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26"/>
  <p:tag name="KSO_WM_DIAGRAM_GROUP_CODE" val="l1-1"/>
</p:tagLst>
</file>

<file path=ppt/tags/tag101.xml><?xml version="1.0" encoding="utf-8"?>
<p:tagLst xmlns:p="http://schemas.openxmlformats.org/presentationml/2006/main">
  <p:tag name="KSO_WM_TAG_VERSION" val="1.0"/>
  <p:tag name="KSO_WM_TEMPLATE_CATEGORY" val="diagram"/>
  <p:tag name="KSO_WM_TEMPLATE_INDEX" val="783"/>
  <p:tag name="KSO_WM_UNIT_TYPE" val="l_h_f"/>
  <p:tag name="KSO_WM_UNIT_INDEX" val="1_6_1"/>
  <p:tag name="KSO_WM_UNIT_ID" val="150995201*l_h_f*1_6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26"/>
  <p:tag name="KSO_WM_DIAGRAM_GROUP_CODE" val="l1-1"/>
</p:tagLst>
</file>

<file path=ppt/tags/tag102.xml><?xml version="1.0" encoding="utf-8"?>
<p:tagLst xmlns:p="http://schemas.openxmlformats.org/presentationml/2006/main">
  <p:tag name="KSO_WM_TAG_VERSION" val="1.0"/>
  <p:tag name="KSO_WM_TEMPLATE_CATEGORY" val="diagram"/>
  <p:tag name="KSO_WM_TEMPLATE_INDEX" val="783"/>
  <p:tag name="KSO_WM_UNIT_TYPE" val="l_h_f"/>
  <p:tag name="KSO_WM_UNIT_INDEX" val="1_2_1"/>
  <p:tag name="KSO_WM_UNIT_ID" val="150995201*l_h_f*1_2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26"/>
  <p:tag name="KSO_WM_DIAGRAM_GROUP_CODE" val="l1-1"/>
</p:tagLst>
</file>

<file path=ppt/tags/tag11.xml><?xml version="1.0" encoding="utf-8"?>
<p:tagLst xmlns:p="http://schemas.openxmlformats.org/presentationml/2006/main">
  <p:tag name="KSO_WM_TAG_VERSION" val="1.0"/>
  <p:tag name="KSO_WM_BEAUTIFY_FLAG" val="#wm#"/>
  <p:tag name="KSO_WM_UNIT_TYPE" val="i"/>
  <p:tag name="KSO_WM_UNIT_ID" val="diagram160126_3*i*14"/>
  <p:tag name="KSO_WM_TEMPLATE_CATEGORY" val="diagram"/>
  <p:tag name="KSO_WM_TEMPLATE_INDEX" val="160126"/>
  <p:tag name="KSO_WM_UNIT_INDEX" val="14"/>
</p:tagLst>
</file>

<file path=ppt/tags/tag12.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5"/>
  <p:tag name="KSO_WM_UNIT_ID" val="diagram160126_3*l_i*1_5"/>
  <p:tag name="KSO_WM_UNIT_CLEAR" val="1"/>
  <p:tag name="KSO_WM_UNIT_LAYERLEVEL" val="1_1"/>
  <p:tag name="KSO_WM_DIAGRAM_GROUP_CODE" val="l1-1"/>
</p:tagLst>
</file>

<file path=ppt/tags/tag13.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6"/>
  <p:tag name="KSO_WM_UNIT_ID" val="diagram160126_3*l_i*1_6"/>
  <p:tag name="KSO_WM_UNIT_CLEAR" val="1"/>
  <p:tag name="KSO_WM_UNIT_LAYERLEVEL" val="1_1"/>
  <p:tag name="KSO_WM_DIAGRAM_GROUP_CODE" val="l1-1"/>
</p:tagLst>
</file>

<file path=ppt/tags/tag14.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h_f"/>
  <p:tag name="KSO_WM_UNIT_INDEX" val="1_3_1"/>
  <p:tag name="KSO_WM_UNIT_ID" val="diagram160126_3*l_h_f*1_3_1"/>
  <p:tag name="KSO_WM_UNIT_CLEAR" val="1"/>
  <p:tag name="KSO_WM_UNIT_LAYERLEVEL" val="1_1_1"/>
  <p:tag name="KSO_WM_UNIT_VALUE" val="23"/>
  <p:tag name="KSO_WM_UNIT_HIGHLIGHT" val="0"/>
  <p:tag name="KSO_WM_UNIT_COMPATIBLE" val="0"/>
  <p:tag name="KSO_WM_UNIT_PRESET_TEXT_INDEX" val="4"/>
  <p:tag name="KSO_WM_UNIT_PRESET_TEXT_LEN" val="26"/>
  <p:tag name="KSO_WM_DIAGRAM_GROUP_CODE" val="l1-1"/>
</p:tagLst>
</file>

<file path=ppt/tags/tag15.xml><?xml version="1.0" encoding="utf-8"?>
<p:tagLst xmlns:p="http://schemas.openxmlformats.org/presentationml/2006/main">
  <p:tag name="KSO_WM_TAG_VERSION" val="1.0"/>
  <p:tag name="KSO_WM_BEAUTIFY_FLAG" val="#wm#"/>
  <p:tag name="KSO_WM_UNIT_TYPE" val="i"/>
  <p:tag name="KSO_WM_UNIT_ID" val="diagram160126_3*i*0"/>
  <p:tag name="KSO_WM_TEMPLATE_CATEGORY" val="diagram"/>
  <p:tag name="KSO_WM_TEMPLATE_INDEX" val="160126"/>
  <p:tag name="KSO_WM_UNIT_INDEX" val="0"/>
</p:tagLst>
</file>

<file path=ppt/tags/tag16.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1"/>
  <p:tag name="KSO_WM_UNIT_ID" val="diagram160126_3*l_i*1_1"/>
  <p:tag name="KSO_WM_UNIT_CLEAR" val="1"/>
  <p:tag name="KSO_WM_UNIT_LAYERLEVEL" val="1_1"/>
  <p:tag name="KSO_WM_DIAGRAM_GROUP_CODE" val="l1-1"/>
</p:tagLst>
</file>

<file path=ppt/tags/tag17.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2"/>
  <p:tag name="KSO_WM_UNIT_ID" val="diagram160126_3*l_i*1_2"/>
  <p:tag name="KSO_WM_UNIT_CLEAR" val="1"/>
  <p:tag name="KSO_WM_UNIT_LAYERLEVEL" val="1_1"/>
  <p:tag name="KSO_WM_DIAGRAM_GROUP_CODE" val="l1-1"/>
</p:tagLst>
</file>

<file path=ppt/tags/tag18.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h_f"/>
  <p:tag name="KSO_WM_UNIT_INDEX" val="1_1_1"/>
  <p:tag name="KSO_WM_UNIT_ID" val="diagram160126_3*l_h_f*1_1_1"/>
  <p:tag name="KSO_WM_UNIT_CLEAR" val="1"/>
  <p:tag name="KSO_WM_UNIT_LAYERLEVEL" val="1_1_1"/>
  <p:tag name="KSO_WM_UNIT_VALUE" val="23"/>
  <p:tag name="KSO_WM_UNIT_HIGHLIGHT" val="0"/>
  <p:tag name="KSO_WM_UNIT_COMPATIBLE" val="0"/>
  <p:tag name="KSO_WM_UNIT_PRESET_TEXT_INDEX" val="4"/>
  <p:tag name="KSO_WM_UNIT_PRESET_TEXT_LEN" val="26"/>
  <p:tag name="KSO_WM_DIAGRAM_GROUP_CODE" val="l1-1"/>
</p:tagLst>
</file>

<file path=ppt/tags/tag19.xml><?xml version="1.0" encoding="utf-8"?>
<p:tagLst xmlns:p="http://schemas.openxmlformats.org/presentationml/2006/main">
  <p:tag name="KSO_WM_TAG_VERSION" val="1.0"/>
  <p:tag name="KSO_WM_BEAUTIFY_FLAG" val="#wm#"/>
  <p:tag name="KSO_WM_UNIT_TYPE" val="i"/>
  <p:tag name="KSO_WM_UNIT_ID" val="diagram160126_3*i*7"/>
  <p:tag name="KSO_WM_TEMPLATE_CATEGORY" val="diagram"/>
  <p:tag name="KSO_WM_TEMPLATE_INDEX" val="160126"/>
  <p:tag name="KSO_WM_UNIT_INDEX" val="7"/>
</p:tagLst>
</file>

<file path=ppt/tags/tag2.xml><?xml version="1.0" encoding="utf-8"?>
<p:tagLst xmlns:p="http://schemas.openxmlformats.org/presentationml/2006/main">
  <p:tag name="KSO_WM_TAG_VERSION" val="1.0"/>
  <p:tag name="KSO_WM_BEAUTIFY_FLAG" val="#wm#"/>
  <p:tag name="KSO_WM_TEMPLATE_CATEGORY" val="custom"/>
  <p:tag name="KSO_WM_TEMPLATE_INDEX" val="160306"/>
  <p:tag name="KSO_WM_UNIT_TYPE" val="b"/>
  <p:tag name="KSO_WM_UNIT_INDEX" val="1"/>
  <p:tag name="KSO_WM_UNIT_ID" val="custom160306_1*b*1"/>
  <p:tag name="KSO_WM_UNIT_CLEAR" val="1"/>
  <p:tag name="KSO_WM_UNIT_LAYERLEVEL" val="1"/>
  <p:tag name="KSO_WM_UNIT_VALUE" val="70"/>
  <p:tag name="KSO_WM_UNIT_ISCONTENTSTITLE" val="0"/>
  <p:tag name="KSO_WM_UNIT_HIGHLIGHT" val="0"/>
  <p:tag name="KSO_WM_UNIT_COMPATIBLE" val="0"/>
  <p:tag name="KSO_WM_UNIT_PRESET_TEXT" val="LOREM IPSUM DOLOR LOREM"/>
</p:tagLst>
</file>

<file path=ppt/tags/tag20.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3"/>
  <p:tag name="KSO_WM_UNIT_ID" val="diagram160126_3*l_i*1_3"/>
  <p:tag name="KSO_WM_UNIT_CLEAR" val="1"/>
  <p:tag name="KSO_WM_UNIT_LAYERLEVEL" val="1_1"/>
  <p:tag name="KSO_WM_DIAGRAM_GROUP_CODE" val="l1-1"/>
</p:tagLst>
</file>

<file path=ppt/tags/tag21.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4"/>
  <p:tag name="KSO_WM_UNIT_ID" val="diagram160126_3*l_i*1_4"/>
  <p:tag name="KSO_WM_UNIT_CLEAR" val="1"/>
  <p:tag name="KSO_WM_UNIT_LAYERLEVEL" val="1_1"/>
  <p:tag name="KSO_WM_DIAGRAM_GROUP_CODE" val="l1-1"/>
</p:tagLst>
</file>

<file path=ppt/tags/tag22.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h_f"/>
  <p:tag name="KSO_WM_UNIT_INDEX" val="1_2_1"/>
  <p:tag name="KSO_WM_UNIT_ID" val="diagram160126_3*l_h_f*1_2_1"/>
  <p:tag name="KSO_WM_UNIT_CLEAR" val="1"/>
  <p:tag name="KSO_WM_UNIT_LAYERLEVEL" val="1_1_1"/>
  <p:tag name="KSO_WM_UNIT_VALUE" val="23"/>
  <p:tag name="KSO_WM_UNIT_HIGHLIGHT" val="0"/>
  <p:tag name="KSO_WM_UNIT_COMPATIBLE" val="0"/>
  <p:tag name="KSO_WM_UNIT_PRESET_TEXT_INDEX" val="4"/>
  <p:tag name="KSO_WM_UNIT_PRESET_TEXT_LEN" val="26"/>
  <p:tag name="KSO_WM_DIAGRAM_GROUP_CODE" val="l1-1"/>
</p:tagLst>
</file>

<file path=ppt/tags/tag23.xml><?xml version="1.0" encoding="utf-8"?>
<p:tagLst xmlns:p="http://schemas.openxmlformats.org/presentationml/2006/main">
  <p:tag name="KSO_WM_TAG_VERSION" val="1.0"/>
  <p:tag name="KSO_WM_BEAUTIFY_FLAG" val="#wm#"/>
  <p:tag name="KSO_WM_UNIT_TYPE" val="i"/>
  <p:tag name="KSO_WM_UNIT_ID" val="diagram160126_3*i*14"/>
  <p:tag name="KSO_WM_TEMPLATE_CATEGORY" val="diagram"/>
  <p:tag name="KSO_WM_TEMPLATE_INDEX" val="160126"/>
  <p:tag name="KSO_WM_UNIT_INDEX" val="14"/>
</p:tagLst>
</file>

<file path=ppt/tags/tag24.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5"/>
  <p:tag name="KSO_WM_UNIT_ID" val="diagram160126_3*l_i*1_5"/>
  <p:tag name="KSO_WM_UNIT_CLEAR" val="1"/>
  <p:tag name="KSO_WM_UNIT_LAYERLEVEL" val="1_1"/>
  <p:tag name="KSO_WM_DIAGRAM_GROUP_CODE" val="l1-1"/>
</p:tagLst>
</file>

<file path=ppt/tags/tag25.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6"/>
  <p:tag name="KSO_WM_UNIT_ID" val="diagram160126_3*l_i*1_6"/>
  <p:tag name="KSO_WM_UNIT_CLEAR" val="1"/>
  <p:tag name="KSO_WM_UNIT_LAYERLEVEL" val="1_1"/>
  <p:tag name="KSO_WM_DIAGRAM_GROUP_CODE" val="l1-1"/>
</p:tagLst>
</file>

<file path=ppt/tags/tag26.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h_f"/>
  <p:tag name="KSO_WM_UNIT_INDEX" val="1_3_1"/>
  <p:tag name="KSO_WM_UNIT_ID" val="diagram160126_3*l_h_f*1_3_1"/>
  <p:tag name="KSO_WM_UNIT_CLEAR" val="1"/>
  <p:tag name="KSO_WM_UNIT_LAYERLEVEL" val="1_1_1"/>
  <p:tag name="KSO_WM_UNIT_VALUE" val="23"/>
  <p:tag name="KSO_WM_UNIT_HIGHLIGHT" val="0"/>
  <p:tag name="KSO_WM_UNIT_COMPATIBLE" val="0"/>
  <p:tag name="KSO_WM_UNIT_PRESET_TEXT_INDEX" val="4"/>
  <p:tag name="KSO_WM_UNIT_PRESET_TEXT_LEN" val="26"/>
  <p:tag name="KSO_WM_DIAGRAM_GROUP_CODE" val="l1-1"/>
</p:tagLst>
</file>

<file path=ppt/tags/tag27.xml><?xml version="1.0" encoding="utf-8"?>
<p:tagLst xmlns:p="http://schemas.openxmlformats.org/presentationml/2006/main">
  <p:tag name="KSO_WM_TAG_VERSION" val="1.0"/>
  <p:tag name="KSO_WM_BEAUTIFY_FLAG" val="#wm#"/>
  <p:tag name="KSO_WM_UNIT_TYPE" val="i"/>
  <p:tag name="KSO_WM_UNIT_ID" val="diagram160126_3*i*14"/>
  <p:tag name="KSO_WM_TEMPLATE_CATEGORY" val="diagram"/>
  <p:tag name="KSO_WM_TEMPLATE_INDEX" val="160126"/>
  <p:tag name="KSO_WM_UNIT_INDEX" val="14"/>
</p:tagLst>
</file>

<file path=ppt/tags/tag28.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5"/>
  <p:tag name="KSO_WM_UNIT_ID" val="diagram160126_3*l_i*1_5"/>
  <p:tag name="KSO_WM_UNIT_CLEAR" val="1"/>
  <p:tag name="KSO_WM_UNIT_LAYERLEVEL" val="1_1"/>
  <p:tag name="KSO_WM_DIAGRAM_GROUP_CODE" val="l1-1"/>
</p:tagLst>
</file>

<file path=ppt/tags/tag29.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6"/>
  <p:tag name="KSO_WM_UNIT_ID" val="diagram160126_3*l_i*1_6"/>
  <p:tag name="KSO_WM_UNIT_CLEAR" val="1"/>
  <p:tag name="KSO_WM_UNIT_LAYERLEVEL" val="1_1"/>
  <p:tag name="KSO_WM_DIAGRAM_GROUP_CODE" val="l1-1"/>
</p:tagLst>
</file>

<file path=ppt/tags/tag3.xml><?xml version="1.0" encoding="utf-8"?>
<p:tagLst xmlns:p="http://schemas.openxmlformats.org/presentationml/2006/main">
  <p:tag name="KSO_WM_TAG_VERSION" val="1.0"/>
  <p:tag name="KSO_WM_BEAUTIFY_FLAG" val="#wm#"/>
  <p:tag name="KSO_WM_UNIT_TYPE" val="i"/>
  <p:tag name="KSO_WM_UNIT_ID" val="diagram160126_3*i*0"/>
  <p:tag name="KSO_WM_TEMPLATE_CATEGORY" val="diagram"/>
  <p:tag name="KSO_WM_TEMPLATE_INDEX" val="160126"/>
  <p:tag name="KSO_WM_UNIT_INDEX" val="0"/>
</p:tagLst>
</file>

<file path=ppt/tags/tag30.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h_f"/>
  <p:tag name="KSO_WM_UNIT_INDEX" val="1_3_1"/>
  <p:tag name="KSO_WM_UNIT_ID" val="diagram160126_3*l_h_f*1_3_1"/>
  <p:tag name="KSO_WM_UNIT_CLEAR" val="1"/>
  <p:tag name="KSO_WM_UNIT_LAYERLEVEL" val="1_1_1"/>
  <p:tag name="KSO_WM_UNIT_VALUE" val="23"/>
  <p:tag name="KSO_WM_UNIT_HIGHLIGHT" val="0"/>
  <p:tag name="KSO_WM_UNIT_COMPATIBLE" val="0"/>
  <p:tag name="KSO_WM_UNIT_PRESET_TEXT_INDEX" val="4"/>
  <p:tag name="KSO_WM_UNIT_PRESET_TEXT_LEN" val="26"/>
  <p:tag name="KSO_WM_DIAGRAM_GROUP_CODE" val="l1-1"/>
</p:tagLst>
</file>

<file path=ppt/tags/tag31.xml><?xml version="1.0" encoding="utf-8"?>
<p:tagLst xmlns:p="http://schemas.openxmlformats.org/presentationml/2006/main">
  <p:tag name="KSO_WM_TAG_VERSION" val="1.0"/>
  <p:tag name="KSO_WM_BEAUTIFY_FLAG" val="#wm#"/>
  <p:tag name="KSO_WM_UNIT_TYPE" val="i"/>
  <p:tag name="KSO_WM_UNIT_ID" val="diagram160705_1*i*1"/>
  <p:tag name="KSO_WM_TEMPLATE_CATEGORY" val="diagram"/>
  <p:tag name="KSO_WM_TEMPLATE_INDEX" val="160705"/>
</p:tagLst>
</file>

<file path=ppt/tags/tag32.xml><?xml version="1.0" encoding="utf-8"?>
<p:tagLst xmlns:p="http://schemas.openxmlformats.org/presentationml/2006/main">
  <p:tag name="KSO_WM_TAG_VERSION" val="1.0"/>
  <p:tag name="KSO_WM_BEAUTIFY_FLAG" val="#wm#"/>
  <p:tag name="KSO_WM_TEMPLATE_CATEGORY" val="diagram"/>
  <p:tag name="KSO_WM_TEMPLATE_INDEX" val="160705"/>
  <p:tag name="KSO_WM_UNIT_TYPE" val="l_i"/>
  <p:tag name="KSO_WM_UNIT_INDEX" val="1_1"/>
  <p:tag name="KSO_WM_UNIT_ID" val="diagram160705_1*l_i*1_1"/>
  <p:tag name="KSO_WM_UNIT_CLEAR" val="1"/>
  <p:tag name="KSO_WM_UNIT_LAYERLEVEL" val="1_1"/>
  <p:tag name="KSO_WM_DIAGRAM_GROUP_CODE" val="l1-1"/>
</p:tagLst>
</file>

<file path=ppt/tags/tag33.xml><?xml version="1.0" encoding="utf-8"?>
<p:tagLst xmlns:p="http://schemas.openxmlformats.org/presentationml/2006/main">
  <p:tag name="KSO_WM_TAG_VERSION" val="1.0"/>
  <p:tag name="KSO_WM_BEAUTIFY_FLAG" val="#wm#"/>
  <p:tag name="KSO_WM_TEMPLATE_CATEGORY" val="diagram"/>
  <p:tag name="KSO_WM_TEMPLATE_INDEX" val="160705"/>
  <p:tag name="KSO_WM_UNIT_TYPE" val="l_i"/>
  <p:tag name="KSO_WM_UNIT_INDEX" val="1_2"/>
  <p:tag name="KSO_WM_UNIT_ID" val="diagram160705_1*l_i*1_2"/>
  <p:tag name="KSO_WM_UNIT_CLEAR" val="1"/>
  <p:tag name="KSO_WM_UNIT_LAYERLEVEL" val="1_1"/>
  <p:tag name="KSO_WM_DIAGRAM_GROUP_CODE" val="l1-1"/>
</p:tagLst>
</file>

<file path=ppt/tags/tag34.xml><?xml version="1.0" encoding="utf-8"?>
<p:tagLst xmlns:p="http://schemas.openxmlformats.org/presentationml/2006/main">
  <p:tag name="KSO_WM_TAG_VERSION" val="1.0"/>
  <p:tag name="KSO_WM_BEAUTIFY_FLAG" val="#wm#"/>
  <p:tag name="KSO_WM_TEMPLATE_CATEGORY" val="diagram"/>
  <p:tag name="KSO_WM_TEMPLATE_INDEX" val="160705"/>
  <p:tag name="KSO_WM_UNIT_TYPE" val="l_i"/>
  <p:tag name="KSO_WM_UNIT_INDEX" val="1_3"/>
  <p:tag name="KSO_WM_UNIT_ID" val="diagram160705_1*l_i*1_3"/>
  <p:tag name="KSO_WM_UNIT_CLEAR" val="1"/>
  <p:tag name="KSO_WM_UNIT_LAYERLEVEL" val="1_1"/>
  <p:tag name="KSO_WM_DIAGRAM_GROUP_CODE" val="l1-1"/>
</p:tagLst>
</file>

<file path=ppt/tags/tag35.xml><?xml version="1.0" encoding="utf-8"?>
<p:tagLst xmlns:p="http://schemas.openxmlformats.org/presentationml/2006/main">
  <p:tag name="KSO_WM_TAG_VERSION" val="1.0"/>
  <p:tag name="KSO_WM_BEAUTIFY_FLAG" val="#wm#"/>
  <p:tag name="KSO_WM_TEMPLATE_CATEGORY" val="diagram"/>
  <p:tag name="KSO_WM_TEMPLATE_INDEX" val="160705"/>
  <p:tag name="KSO_WM_UNIT_TYPE" val="l_i"/>
  <p:tag name="KSO_WM_UNIT_INDEX" val="1_4"/>
  <p:tag name="KSO_WM_UNIT_ID" val="diagram160705_1*l_i*1_4"/>
  <p:tag name="KSO_WM_UNIT_CLEAR" val="1"/>
  <p:tag name="KSO_WM_UNIT_LAYERLEVEL" val="1_1"/>
  <p:tag name="KSO_WM_DIAGRAM_GROUP_CODE" val="l1-1"/>
</p:tagLst>
</file>

<file path=ppt/tags/tag36.xml><?xml version="1.0" encoding="utf-8"?>
<p:tagLst xmlns:p="http://schemas.openxmlformats.org/presentationml/2006/main">
  <p:tag name="KSO_WM_TAG_VERSION" val="1.0"/>
  <p:tag name="KSO_WM_BEAUTIFY_FLAG" val="#wm#"/>
  <p:tag name="KSO_WM_TEMPLATE_CATEGORY" val="diagram"/>
  <p:tag name="KSO_WM_TEMPLATE_INDEX" val="160705"/>
  <p:tag name="KSO_WM_UNIT_TYPE" val="l_i"/>
  <p:tag name="KSO_WM_UNIT_INDEX" val="1_5"/>
  <p:tag name="KSO_WM_UNIT_ID" val="diagram160705_1*l_i*1_5"/>
  <p:tag name="KSO_WM_UNIT_CLEAR" val="1"/>
  <p:tag name="KSO_WM_UNIT_LAYERLEVEL" val="1_1"/>
  <p:tag name="KSO_WM_DIAGRAM_GROUP_CODE" val="l1-1"/>
</p:tagLst>
</file>

<file path=ppt/tags/tag37.xml><?xml version="1.0" encoding="utf-8"?>
<p:tagLst xmlns:p="http://schemas.openxmlformats.org/presentationml/2006/main">
  <p:tag name="KSO_WM_TAG_VERSION" val="1.0"/>
  <p:tag name="KSO_WM_BEAUTIFY_FLAG" val="#wm#"/>
  <p:tag name="KSO_WM_TEMPLATE_CATEGORY" val="diagram"/>
  <p:tag name="KSO_WM_TEMPLATE_INDEX" val="160705"/>
  <p:tag name="KSO_WM_UNIT_TYPE" val="l_h_f"/>
  <p:tag name="KSO_WM_UNIT_INDEX" val="1_1_1"/>
  <p:tag name="KSO_WM_UNIT_ID" val="diagram160705_1*l_h_f*1_1_1"/>
  <p:tag name="KSO_WM_UNIT_CLEAR" val="1"/>
  <p:tag name="KSO_WM_UNIT_LAYERLEVEL" val="1_1_1"/>
  <p:tag name="KSO_WM_UNIT_VALUE" val="42"/>
  <p:tag name="KSO_WM_UNIT_HIGHLIGHT" val="0"/>
  <p:tag name="KSO_WM_UNIT_COMPATIBLE" val="0"/>
  <p:tag name="KSO_WM_UNIT_PRESET_TEXT_INDEX" val="4"/>
  <p:tag name="KSO_WM_UNIT_PRESET_TEXT_LEN" val="36"/>
  <p:tag name="KSO_WM_DIAGRAM_GROUP_CODE" val="l1-1"/>
</p:tagLst>
</file>

<file path=ppt/tags/tag38.xml><?xml version="1.0" encoding="utf-8"?>
<p:tagLst xmlns:p="http://schemas.openxmlformats.org/presentationml/2006/main">
  <p:tag name="KSO_WM_TAG_VERSION" val="1.0"/>
  <p:tag name="KSO_WM_BEAUTIFY_FLAG" val="#wm#"/>
  <p:tag name="KSO_WM_TEMPLATE_CATEGORY" val="diagram"/>
  <p:tag name="KSO_WM_TEMPLATE_INDEX" val="160705"/>
  <p:tag name="KSO_WM_UNIT_TYPE" val="g"/>
  <p:tag name="KSO_WM_UNIT_INDEX" val="1"/>
  <p:tag name="KSO_WM_UNIT_ID" val="diagram160705_1*g*1"/>
  <p:tag name="KSO_WM_UNIT_CLEAR" val="1"/>
  <p:tag name="KSO_WM_UNIT_LAYERLEVEL" val="1"/>
  <p:tag name="KSO_WM_UNIT_VALUE" val="44"/>
  <p:tag name="KSO_WM_UNIT_HIGHLIGHT" val="0"/>
  <p:tag name="KSO_WM_UNIT_COMPATIBLE" val="1"/>
  <p:tag name="KSO_WM_UNIT_RELATE_UNITID" val="diagram160705_1*l*1"/>
  <p:tag name="KSO_WM_UNIT_PRESET_TEXT_INDEX" val="3"/>
  <p:tag name="KSO_WM_UNIT_PRESET_TEXT_LEN" val="23"/>
</p:tagLst>
</file>

<file path=ppt/tags/tag39.xml><?xml version="1.0" encoding="utf-8"?>
<p:tagLst xmlns:p="http://schemas.openxmlformats.org/presentationml/2006/main">
  <p:tag name="KSO_WM_TAG_VERSION" val="1.0"/>
  <p:tag name="KSO_WM_BEAUTIFY_FLAG" val="#wm#"/>
  <p:tag name="KSO_WM_TEMPLATE_CATEGORY" val="diagram"/>
  <p:tag name="KSO_WM_TEMPLATE_INDEX" val="160705"/>
  <p:tag name="KSO_WM_UNIT_TYPE" val="g"/>
  <p:tag name="KSO_WM_UNIT_INDEX" val="1"/>
  <p:tag name="KSO_WM_UNIT_ID" val="diagram160705_1*g*1"/>
  <p:tag name="KSO_WM_UNIT_CLEAR" val="1"/>
  <p:tag name="KSO_WM_UNIT_LAYERLEVEL" val="1"/>
  <p:tag name="KSO_WM_UNIT_VALUE" val="44"/>
  <p:tag name="KSO_WM_UNIT_HIGHLIGHT" val="0"/>
  <p:tag name="KSO_WM_UNIT_COMPATIBLE" val="1"/>
  <p:tag name="KSO_WM_UNIT_RELATE_UNITID" val="diagram160705_1*l*1"/>
  <p:tag name="KSO_WM_UNIT_PRESET_TEXT_INDEX" val="3"/>
  <p:tag name="KSO_WM_UNIT_PRESET_TEXT_LEN" val="23"/>
</p:tagLst>
</file>

<file path=ppt/tags/tag4.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1"/>
  <p:tag name="KSO_WM_UNIT_ID" val="diagram160126_3*l_i*1_1"/>
  <p:tag name="KSO_WM_UNIT_CLEAR" val="1"/>
  <p:tag name="KSO_WM_UNIT_LAYERLEVEL" val="1_1"/>
  <p:tag name="KSO_WM_DIAGRAM_GROUP_CODE" val="l1-1"/>
</p:tagLst>
</file>

<file path=ppt/tags/tag40.xml><?xml version="1.0" encoding="utf-8"?>
<p:tagLst xmlns:p="http://schemas.openxmlformats.org/presentationml/2006/main">
  <p:tag name="KSO_WM_TAG_VERSION" val="1.0"/>
  <p:tag name="KSO_WM_BEAUTIFY_FLAG" val="#wm#"/>
  <p:tag name="KSO_WM_UNIT_TYPE" val="i"/>
  <p:tag name="KSO_WM_UNIT_ID" val="diagram160705_1*i*1"/>
  <p:tag name="KSO_WM_TEMPLATE_CATEGORY" val="diagram"/>
  <p:tag name="KSO_WM_TEMPLATE_INDEX" val="160705"/>
</p:tagLst>
</file>

<file path=ppt/tags/tag41.xml><?xml version="1.0" encoding="utf-8"?>
<p:tagLst xmlns:p="http://schemas.openxmlformats.org/presentationml/2006/main">
  <p:tag name="KSO_WM_TAG_VERSION" val="1.0"/>
  <p:tag name="KSO_WM_BEAUTIFY_FLAG" val="#wm#"/>
  <p:tag name="KSO_WM_TEMPLATE_CATEGORY" val="diagram"/>
  <p:tag name="KSO_WM_TEMPLATE_INDEX" val="160705"/>
  <p:tag name="KSO_WM_UNIT_TYPE" val="l_i"/>
  <p:tag name="KSO_WM_UNIT_INDEX" val="1_1"/>
  <p:tag name="KSO_WM_UNIT_ID" val="diagram160705_1*l_i*1_1"/>
  <p:tag name="KSO_WM_UNIT_CLEAR" val="1"/>
  <p:tag name="KSO_WM_UNIT_LAYERLEVEL" val="1_1"/>
  <p:tag name="KSO_WM_DIAGRAM_GROUP_CODE" val="l1-1"/>
</p:tagLst>
</file>

<file path=ppt/tags/tag42.xml><?xml version="1.0" encoding="utf-8"?>
<p:tagLst xmlns:p="http://schemas.openxmlformats.org/presentationml/2006/main">
  <p:tag name="KSO_WM_TAG_VERSION" val="1.0"/>
  <p:tag name="KSO_WM_BEAUTIFY_FLAG" val="#wm#"/>
  <p:tag name="KSO_WM_TEMPLATE_CATEGORY" val="diagram"/>
  <p:tag name="KSO_WM_TEMPLATE_INDEX" val="160705"/>
  <p:tag name="KSO_WM_UNIT_TYPE" val="l_i"/>
  <p:tag name="KSO_WM_UNIT_INDEX" val="1_2"/>
  <p:tag name="KSO_WM_UNIT_ID" val="diagram160705_1*l_i*1_2"/>
  <p:tag name="KSO_WM_UNIT_CLEAR" val="1"/>
  <p:tag name="KSO_WM_UNIT_LAYERLEVEL" val="1_1"/>
  <p:tag name="KSO_WM_DIAGRAM_GROUP_CODE" val="l1-1"/>
</p:tagLst>
</file>

<file path=ppt/tags/tag43.xml><?xml version="1.0" encoding="utf-8"?>
<p:tagLst xmlns:p="http://schemas.openxmlformats.org/presentationml/2006/main">
  <p:tag name="KSO_WM_TAG_VERSION" val="1.0"/>
  <p:tag name="KSO_WM_BEAUTIFY_FLAG" val="#wm#"/>
  <p:tag name="KSO_WM_TEMPLATE_CATEGORY" val="diagram"/>
  <p:tag name="KSO_WM_TEMPLATE_INDEX" val="160705"/>
  <p:tag name="KSO_WM_UNIT_TYPE" val="l_i"/>
  <p:tag name="KSO_WM_UNIT_INDEX" val="1_3"/>
  <p:tag name="KSO_WM_UNIT_ID" val="diagram160705_1*l_i*1_3"/>
  <p:tag name="KSO_WM_UNIT_CLEAR" val="1"/>
  <p:tag name="KSO_WM_UNIT_LAYERLEVEL" val="1_1"/>
  <p:tag name="KSO_WM_DIAGRAM_GROUP_CODE" val="l1-1"/>
</p:tagLst>
</file>

<file path=ppt/tags/tag44.xml><?xml version="1.0" encoding="utf-8"?>
<p:tagLst xmlns:p="http://schemas.openxmlformats.org/presentationml/2006/main">
  <p:tag name="KSO_WM_TAG_VERSION" val="1.0"/>
  <p:tag name="KSO_WM_BEAUTIFY_FLAG" val="#wm#"/>
  <p:tag name="KSO_WM_TEMPLATE_CATEGORY" val="diagram"/>
  <p:tag name="KSO_WM_TEMPLATE_INDEX" val="160705"/>
  <p:tag name="KSO_WM_UNIT_TYPE" val="l_i"/>
  <p:tag name="KSO_WM_UNIT_INDEX" val="1_4"/>
  <p:tag name="KSO_WM_UNIT_ID" val="diagram160705_1*l_i*1_4"/>
  <p:tag name="KSO_WM_UNIT_CLEAR" val="1"/>
  <p:tag name="KSO_WM_UNIT_LAYERLEVEL" val="1_1"/>
  <p:tag name="KSO_WM_DIAGRAM_GROUP_CODE" val="l1-1"/>
</p:tagLst>
</file>

<file path=ppt/tags/tag45.xml><?xml version="1.0" encoding="utf-8"?>
<p:tagLst xmlns:p="http://schemas.openxmlformats.org/presentationml/2006/main">
  <p:tag name="KSO_WM_TAG_VERSION" val="1.0"/>
  <p:tag name="KSO_WM_BEAUTIFY_FLAG" val="#wm#"/>
  <p:tag name="KSO_WM_TEMPLATE_CATEGORY" val="diagram"/>
  <p:tag name="KSO_WM_TEMPLATE_INDEX" val="160705"/>
  <p:tag name="KSO_WM_UNIT_TYPE" val="l_i"/>
  <p:tag name="KSO_WM_UNIT_INDEX" val="1_5"/>
  <p:tag name="KSO_WM_UNIT_ID" val="diagram160705_1*l_i*1_5"/>
  <p:tag name="KSO_WM_UNIT_CLEAR" val="1"/>
  <p:tag name="KSO_WM_UNIT_LAYERLEVEL" val="1_1"/>
  <p:tag name="KSO_WM_DIAGRAM_GROUP_CODE" val="l1-1"/>
</p:tagLst>
</file>

<file path=ppt/tags/tag46.xml><?xml version="1.0" encoding="utf-8"?>
<p:tagLst xmlns:p="http://schemas.openxmlformats.org/presentationml/2006/main">
  <p:tag name="KSO_WM_TAG_VERSION" val="1.0"/>
  <p:tag name="KSO_WM_BEAUTIFY_FLAG" val="#wm#"/>
  <p:tag name="KSO_WM_TEMPLATE_CATEGORY" val="diagram"/>
  <p:tag name="KSO_WM_TEMPLATE_INDEX" val="160705"/>
  <p:tag name="KSO_WM_UNIT_TYPE" val="l_h_f"/>
  <p:tag name="KSO_WM_UNIT_INDEX" val="1_1_1"/>
  <p:tag name="KSO_WM_UNIT_ID" val="diagram160705_1*l_h_f*1_1_1"/>
  <p:tag name="KSO_WM_UNIT_CLEAR" val="1"/>
  <p:tag name="KSO_WM_UNIT_LAYERLEVEL" val="1_1_1"/>
  <p:tag name="KSO_WM_UNIT_VALUE" val="42"/>
  <p:tag name="KSO_WM_UNIT_HIGHLIGHT" val="0"/>
  <p:tag name="KSO_WM_UNIT_COMPATIBLE" val="0"/>
  <p:tag name="KSO_WM_UNIT_PRESET_TEXT_INDEX" val="4"/>
  <p:tag name="KSO_WM_UNIT_PRESET_TEXT_LEN" val="36"/>
  <p:tag name="KSO_WM_DIAGRAM_GROUP_CODE" val="l1-1"/>
</p:tagLst>
</file>

<file path=ppt/tags/tag47.xml><?xml version="1.0" encoding="utf-8"?>
<p:tagLst xmlns:p="http://schemas.openxmlformats.org/presentationml/2006/main">
  <p:tag name="KSO_WM_SLIDE_ID" val="diagram160705_1"/>
  <p:tag name="KSO_WM_SLIDE_INDEX" val="1"/>
  <p:tag name="KSO_WM_SLIDE_ITEM_CNT" val="1"/>
  <p:tag name="KSO_WM_SLIDE_LAYOUT" val="l_g"/>
  <p:tag name="KSO_WM_SLIDE_LAYOUT_CNT" val="1_1"/>
  <p:tag name="KSO_WM_SLIDE_TYPE" val="text"/>
  <p:tag name="KSO_WM_BEAUTIFY_FLAG" val="#wm#"/>
  <p:tag name="KSO_WM_SLIDE_POSITION" val="159*57"/>
  <p:tag name="KSO_WM_SLIDE_SIZE" val="641*399"/>
  <p:tag name="KSO_WM_TEMPLATE_CATEGORY" val="diagram"/>
  <p:tag name="KSO_WM_TEMPLATE_INDEX" val="160705"/>
  <p:tag name="KSO_WM_TAG_VERSION" val="1.0"/>
  <p:tag name="KSO_WM_DIAGRAM_GROUP_CODE" val="l1-1"/>
</p:tagLst>
</file>

<file path=ppt/tags/tag48.xml><?xml version="1.0" encoding="utf-8"?>
<p:tagLst xmlns:p="http://schemas.openxmlformats.org/presentationml/2006/main">
  <p:tag name="KSO_WM_TAG_VERSION" val="1.0"/>
  <p:tag name="KSO_WM_BEAUTIFY_FLAG" val="#wm#"/>
  <p:tag name="KSO_WM_TEMPLATE_CATEGORY" val="diagram"/>
  <p:tag name="KSO_WM_TEMPLATE_INDEX" val="160705"/>
  <p:tag name="KSO_WM_UNIT_TYPE" val="g"/>
  <p:tag name="KSO_WM_UNIT_INDEX" val="1"/>
  <p:tag name="KSO_WM_UNIT_ID" val="diagram160705_1*g*1"/>
  <p:tag name="KSO_WM_UNIT_CLEAR" val="1"/>
  <p:tag name="KSO_WM_UNIT_LAYERLEVEL" val="1"/>
  <p:tag name="KSO_WM_UNIT_VALUE" val="44"/>
  <p:tag name="KSO_WM_UNIT_HIGHLIGHT" val="0"/>
  <p:tag name="KSO_WM_UNIT_COMPATIBLE" val="1"/>
  <p:tag name="KSO_WM_UNIT_RELATE_UNITID" val="diagram160705_1*l*1"/>
  <p:tag name="KSO_WM_UNIT_PRESET_TEXT_INDEX" val="3"/>
  <p:tag name="KSO_WM_UNIT_PRESET_TEXT_LEN" val="23"/>
</p:tagLst>
</file>

<file path=ppt/tags/tag49.xml><?xml version="1.0" encoding="utf-8"?>
<p:tagLst xmlns:p="http://schemas.openxmlformats.org/presentationml/2006/main">
  <p:tag name="KSO_WM_TAG_VERSION" val="1.0"/>
  <p:tag name="KSO_WM_BEAUTIFY_FLAG" val="#wm#"/>
  <p:tag name="KSO_WM_UNIT_TYPE" val="i"/>
  <p:tag name="KSO_WM_UNIT_ID" val="diagram160705_1*i*1"/>
  <p:tag name="KSO_WM_TEMPLATE_CATEGORY" val="diagram"/>
  <p:tag name="KSO_WM_TEMPLATE_INDEX" val="160705"/>
</p:tagLst>
</file>

<file path=ppt/tags/tag5.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2"/>
  <p:tag name="KSO_WM_UNIT_ID" val="diagram160126_3*l_i*1_2"/>
  <p:tag name="KSO_WM_UNIT_CLEAR" val="1"/>
  <p:tag name="KSO_WM_UNIT_LAYERLEVEL" val="1_1"/>
  <p:tag name="KSO_WM_DIAGRAM_GROUP_CODE" val="l1-1"/>
</p:tagLst>
</file>

<file path=ppt/tags/tag50.xml><?xml version="1.0" encoding="utf-8"?>
<p:tagLst xmlns:p="http://schemas.openxmlformats.org/presentationml/2006/main">
  <p:tag name="KSO_WM_TAG_VERSION" val="1.0"/>
  <p:tag name="KSO_WM_BEAUTIFY_FLAG" val="#wm#"/>
  <p:tag name="KSO_WM_TEMPLATE_CATEGORY" val="diagram"/>
  <p:tag name="KSO_WM_TEMPLATE_INDEX" val="160705"/>
  <p:tag name="KSO_WM_UNIT_TYPE" val="l_i"/>
  <p:tag name="KSO_WM_UNIT_INDEX" val="1_1"/>
  <p:tag name="KSO_WM_UNIT_ID" val="diagram160705_1*l_i*1_1"/>
  <p:tag name="KSO_WM_UNIT_CLEAR" val="1"/>
  <p:tag name="KSO_WM_UNIT_LAYERLEVEL" val="1_1"/>
  <p:tag name="KSO_WM_DIAGRAM_GROUP_CODE" val="l1-1"/>
</p:tagLst>
</file>

<file path=ppt/tags/tag51.xml><?xml version="1.0" encoding="utf-8"?>
<p:tagLst xmlns:p="http://schemas.openxmlformats.org/presentationml/2006/main">
  <p:tag name="KSO_WM_TAG_VERSION" val="1.0"/>
  <p:tag name="KSO_WM_BEAUTIFY_FLAG" val="#wm#"/>
  <p:tag name="KSO_WM_TEMPLATE_CATEGORY" val="diagram"/>
  <p:tag name="KSO_WM_TEMPLATE_INDEX" val="160705"/>
  <p:tag name="KSO_WM_UNIT_TYPE" val="l_i"/>
  <p:tag name="KSO_WM_UNIT_INDEX" val="1_2"/>
  <p:tag name="KSO_WM_UNIT_ID" val="diagram160705_1*l_i*1_2"/>
  <p:tag name="KSO_WM_UNIT_CLEAR" val="1"/>
  <p:tag name="KSO_WM_UNIT_LAYERLEVEL" val="1_1"/>
  <p:tag name="KSO_WM_DIAGRAM_GROUP_CODE" val="l1-1"/>
</p:tagLst>
</file>

<file path=ppt/tags/tag52.xml><?xml version="1.0" encoding="utf-8"?>
<p:tagLst xmlns:p="http://schemas.openxmlformats.org/presentationml/2006/main">
  <p:tag name="KSO_WM_TAG_VERSION" val="1.0"/>
  <p:tag name="KSO_WM_BEAUTIFY_FLAG" val="#wm#"/>
  <p:tag name="KSO_WM_TEMPLATE_CATEGORY" val="diagram"/>
  <p:tag name="KSO_WM_TEMPLATE_INDEX" val="160705"/>
  <p:tag name="KSO_WM_UNIT_TYPE" val="l_i"/>
  <p:tag name="KSO_WM_UNIT_INDEX" val="1_3"/>
  <p:tag name="KSO_WM_UNIT_ID" val="diagram160705_1*l_i*1_3"/>
  <p:tag name="KSO_WM_UNIT_CLEAR" val="1"/>
  <p:tag name="KSO_WM_UNIT_LAYERLEVEL" val="1_1"/>
  <p:tag name="KSO_WM_DIAGRAM_GROUP_CODE" val="l1-1"/>
</p:tagLst>
</file>

<file path=ppt/tags/tag53.xml><?xml version="1.0" encoding="utf-8"?>
<p:tagLst xmlns:p="http://schemas.openxmlformats.org/presentationml/2006/main">
  <p:tag name="KSO_WM_TAG_VERSION" val="1.0"/>
  <p:tag name="KSO_WM_BEAUTIFY_FLAG" val="#wm#"/>
  <p:tag name="KSO_WM_TEMPLATE_CATEGORY" val="diagram"/>
  <p:tag name="KSO_WM_TEMPLATE_INDEX" val="160705"/>
  <p:tag name="KSO_WM_UNIT_TYPE" val="l_i"/>
  <p:tag name="KSO_WM_UNIT_INDEX" val="1_4"/>
  <p:tag name="KSO_WM_UNIT_ID" val="diagram160705_1*l_i*1_4"/>
  <p:tag name="KSO_WM_UNIT_CLEAR" val="1"/>
  <p:tag name="KSO_WM_UNIT_LAYERLEVEL" val="1_1"/>
  <p:tag name="KSO_WM_DIAGRAM_GROUP_CODE" val="l1-1"/>
</p:tagLst>
</file>

<file path=ppt/tags/tag54.xml><?xml version="1.0" encoding="utf-8"?>
<p:tagLst xmlns:p="http://schemas.openxmlformats.org/presentationml/2006/main">
  <p:tag name="KSO_WM_TAG_VERSION" val="1.0"/>
  <p:tag name="KSO_WM_BEAUTIFY_FLAG" val="#wm#"/>
  <p:tag name="KSO_WM_TEMPLATE_CATEGORY" val="diagram"/>
  <p:tag name="KSO_WM_TEMPLATE_INDEX" val="160705"/>
  <p:tag name="KSO_WM_UNIT_TYPE" val="l_i"/>
  <p:tag name="KSO_WM_UNIT_INDEX" val="1_5"/>
  <p:tag name="KSO_WM_UNIT_ID" val="diagram160705_1*l_i*1_5"/>
  <p:tag name="KSO_WM_UNIT_CLEAR" val="1"/>
  <p:tag name="KSO_WM_UNIT_LAYERLEVEL" val="1_1"/>
  <p:tag name="KSO_WM_DIAGRAM_GROUP_CODE" val="l1-1"/>
</p:tagLst>
</file>

<file path=ppt/tags/tag55.xml><?xml version="1.0" encoding="utf-8"?>
<p:tagLst xmlns:p="http://schemas.openxmlformats.org/presentationml/2006/main">
  <p:tag name="KSO_WM_TAG_VERSION" val="1.0"/>
  <p:tag name="KSO_WM_BEAUTIFY_FLAG" val="#wm#"/>
  <p:tag name="KSO_WM_TEMPLATE_CATEGORY" val="diagram"/>
  <p:tag name="KSO_WM_TEMPLATE_INDEX" val="160705"/>
  <p:tag name="KSO_WM_UNIT_TYPE" val="l_h_f"/>
  <p:tag name="KSO_WM_UNIT_INDEX" val="1_1_1"/>
  <p:tag name="KSO_WM_UNIT_ID" val="diagram160705_1*l_h_f*1_1_1"/>
  <p:tag name="KSO_WM_UNIT_CLEAR" val="1"/>
  <p:tag name="KSO_WM_UNIT_LAYERLEVEL" val="1_1_1"/>
  <p:tag name="KSO_WM_UNIT_VALUE" val="42"/>
  <p:tag name="KSO_WM_UNIT_HIGHLIGHT" val="0"/>
  <p:tag name="KSO_WM_UNIT_COMPATIBLE" val="0"/>
  <p:tag name="KSO_WM_UNIT_PRESET_TEXT_INDEX" val="4"/>
  <p:tag name="KSO_WM_UNIT_PRESET_TEXT_LEN" val="36"/>
  <p:tag name="KSO_WM_DIAGRAM_GROUP_CODE" val="l1-1"/>
</p:tagLst>
</file>

<file path=ppt/tags/tag56.xml><?xml version="1.0" encoding="utf-8"?>
<p:tagLst xmlns:p="http://schemas.openxmlformats.org/presentationml/2006/main">
  <p:tag name="KSO_WM_TAG_VERSION" val="1.0"/>
  <p:tag name="KSO_WM_BEAUTIFY_FLAG" val="#wm#"/>
  <p:tag name="KSO_WM_TEMPLATE_CATEGORY" val="diagram"/>
  <p:tag name="KSO_WM_TEMPLATE_INDEX" val="160705"/>
  <p:tag name="KSO_WM_UNIT_TYPE" val="g"/>
  <p:tag name="KSO_WM_UNIT_INDEX" val="1"/>
  <p:tag name="KSO_WM_UNIT_ID" val="diagram160705_1*g*1"/>
  <p:tag name="KSO_WM_UNIT_CLEAR" val="1"/>
  <p:tag name="KSO_WM_UNIT_LAYERLEVEL" val="1"/>
  <p:tag name="KSO_WM_UNIT_VALUE" val="44"/>
  <p:tag name="KSO_WM_UNIT_HIGHLIGHT" val="0"/>
  <p:tag name="KSO_WM_UNIT_COMPATIBLE" val="1"/>
  <p:tag name="KSO_WM_UNIT_RELATE_UNITID" val="diagram160705_1*l*1"/>
  <p:tag name="KSO_WM_UNIT_PRESET_TEXT_INDEX" val="3"/>
  <p:tag name="KSO_WM_UNIT_PRESET_TEXT_LEN" val="23"/>
</p:tagLst>
</file>

<file path=ppt/tags/tag57.xml><?xml version="1.0" encoding="utf-8"?>
<p:tagLst xmlns:p="http://schemas.openxmlformats.org/presentationml/2006/main">
  <p:tag name="KSO_WM_TAG_VERSION" val="1.0"/>
  <p:tag name="KSO_WM_BEAUTIFY_FLAG" val="#wm#"/>
  <p:tag name="KSO_WM_UNIT_TYPE" val="i"/>
  <p:tag name="KSO_WM_UNIT_ID" val="diagram160705_1*i*1"/>
  <p:tag name="KSO_WM_TEMPLATE_CATEGORY" val="diagram"/>
  <p:tag name="KSO_WM_TEMPLATE_INDEX" val="160705"/>
</p:tagLst>
</file>

<file path=ppt/tags/tag58.xml><?xml version="1.0" encoding="utf-8"?>
<p:tagLst xmlns:p="http://schemas.openxmlformats.org/presentationml/2006/main">
  <p:tag name="KSO_WM_TAG_VERSION" val="1.0"/>
  <p:tag name="KSO_WM_BEAUTIFY_FLAG" val="#wm#"/>
  <p:tag name="KSO_WM_TEMPLATE_CATEGORY" val="diagram"/>
  <p:tag name="KSO_WM_TEMPLATE_INDEX" val="160705"/>
  <p:tag name="KSO_WM_UNIT_TYPE" val="l_i"/>
  <p:tag name="KSO_WM_UNIT_INDEX" val="1_1"/>
  <p:tag name="KSO_WM_UNIT_ID" val="diagram160705_1*l_i*1_1"/>
  <p:tag name="KSO_WM_UNIT_CLEAR" val="1"/>
  <p:tag name="KSO_WM_UNIT_LAYERLEVEL" val="1_1"/>
  <p:tag name="KSO_WM_DIAGRAM_GROUP_CODE" val="l1-1"/>
</p:tagLst>
</file>

<file path=ppt/tags/tag59.xml><?xml version="1.0" encoding="utf-8"?>
<p:tagLst xmlns:p="http://schemas.openxmlformats.org/presentationml/2006/main">
  <p:tag name="KSO_WM_TAG_VERSION" val="1.0"/>
  <p:tag name="KSO_WM_BEAUTIFY_FLAG" val="#wm#"/>
  <p:tag name="KSO_WM_TEMPLATE_CATEGORY" val="diagram"/>
  <p:tag name="KSO_WM_TEMPLATE_INDEX" val="160705"/>
  <p:tag name="KSO_WM_UNIT_TYPE" val="l_i"/>
  <p:tag name="KSO_WM_UNIT_INDEX" val="1_2"/>
  <p:tag name="KSO_WM_UNIT_ID" val="diagram160705_1*l_i*1_2"/>
  <p:tag name="KSO_WM_UNIT_CLEAR" val="1"/>
  <p:tag name="KSO_WM_UNIT_LAYERLEVEL" val="1_1"/>
  <p:tag name="KSO_WM_DIAGRAM_GROUP_CODE" val="l1-1"/>
</p:tagLst>
</file>

<file path=ppt/tags/tag6.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h_f"/>
  <p:tag name="KSO_WM_UNIT_INDEX" val="1_1_1"/>
  <p:tag name="KSO_WM_UNIT_ID" val="diagram160126_3*l_h_f*1_1_1"/>
  <p:tag name="KSO_WM_UNIT_CLEAR" val="1"/>
  <p:tag name="KSO_WM_UNIT_LAYERLEVEL" val="1_1_1"/>
  <p:tag name="KSO_WM_UNIT_VALUE" val="23"/>
  <p:tag name="KSO_WM_UNIT_HIGHLIGHT" val="0"/>
  <p:tag name="KSO_WM_UNIT_COMPATIBLE" val="0"/>
  <p:tag name="KSO_WM_UNIT_PRESET_TEXT_INDEX" val="4"/>
  <p:tag name="KSO_WM_UNIT_PRESET_TEXT_LEN" val="26"/>
  <p:tag name="KSO_WM_DIAGRAM_GROUP_CODE" val="l1-1"/>
</p:tagLst>
</file>

<file path=ppt/tags/tag60.xml><?xml version="1.0" encoding="utf-8"?>
<p:tagLst xmlns:p="http://schemas.openxmlformats.org/presentationml/2006/main">
  <p:tag name="KSO_WM_TAG_VERSION" val="1.0"/>
  <p:tag name="KSO_WM_BEAUTIFY_FLAG" val="#wm#"/>
  <p:tag name="KSO_WM_TEMPLATE_CATEGORY" val="diagram"/>
  <p:tag name="KSO_WM_TEMPLATE_INDEX" val="160705"/>
  <p:tag name="KSO_WM_UNIT_TYPE" val="l_i"/>
  <p:tag name="KSO_WM_UNIT_INDEX" val="1_3"/>
  <p:tag name="KSO_WM_UNIT_ID" val="diagram160705_1*l_i*1_3"/>
  <p:tag name="KSO_WM_UNIT_CLEAR" val="1"/>
  <p:tag name="KSO_WM_UNIT_LAYERLEVEL" val="1_1"/>
  <p:tag name="KSO_WM_DIAGRAM_GROUP_CODE" val="l1-1"/>
</p:tagLst>
</file>

<file path=ppt/tags/tag61.xml><?xml version="1.0" encoding="utf-8"?>
<p:tagLst xmlns:p="http://schemas.openxmlformats.org/presentationml/2006/main">
  <p:tag name="KSO_WM_TAG_VERSION" val="1.0"/>
  <p:tag name="KSO_WM_BEAUTIFY_FLAG" val="#wm#"/>
  <p:tag name="KSO_WM_TEMPLATE_CATEGORY" val="diagram"/>
  <p:tag name="KSO_WM_TEMPLATE_INDEX" val="160705"/>
  <p:tag name="KSO_WM_UNIT_TYPE" val="l_i"/>
  <p:tag name="KSO_WM_UNIT_INDEX" val="1_4"/>
  <p:tag name="KSO_WM_UNIT_ID" val="diagram160705_1*l_i*1_4"/>
  <p:tag name="KSO_WM_UNIT_CLEAR" val="1"/>
  <p:tag name="KSO_WM_UNIT_LAYERLEVEL" val="1_1"/>
  <p:tag name="KSO_WM_DIAGRAM_GROUP_CODE" val="l1-1"/>
</p:tagLst>
</file>

<file path=ppt/tags/tag62.xml><?xml version="1.0" encoding="utf-8"?>
<p:tagLst xmlns:p="http://schemas.openxmlformats.org/presentationml/2006/main">
  <p:tag name="KSO_WM_TAG_VERSION" val="1.0"/>
  <p:tag name="KSO_WM_BEAUTIFY_FLAG" val="#wm#"/>
  <p:tag name="KSO_WM_TEMPLATE_CATEGORY" val="diagram"/>
  <p:tag name="KSO_WM_TEMPLATE_INDEX" val="160705"/>
  <p:tag name="KSO_WM_UNIT_TYPE" val="l_i"/>
  <p:tag name="KSO_WM_UNIT_INDEX" val="1_5"/>
  <p:tag name="KSO_WM_UNIT_ID" val="diagram160705_1*l_i*1_5"/>
  <p:tag name="KSO_WM_UNIT_CLEAR" val="1"/>
  <p:tag name="KSO_WM_UNIT_LAYERLEVEL" val="1_1"/>
  <p:tag name="KSO_WM_DIAGRAM_GROUP_CODE" val="l1-1"/>
</p:tagLst>
</file>

<file path=ppt/tags/tag63.xml><?xml version="1.0" encoding="utf-8"?>
<p:tagLst xmlns:p="http://schemas.openxmlformats.org/presentationml/2006/main">
  <p:tag name="KSO_WM_TAG_VERSION" val="1.0"/>
  <p:tag name="KSO_WM_BEAUTIFY_FLAG" val="#wm#"/>
  <p:tag name="KSO_WM_TEMPLATE_CATEGORY" val="diagram"/>
  <p:tag name="KSO_WM_TEMPLATE_INDEX" val="160705"/>
  <p:tag name="KSO_WM_UNIT_TYPE" val="l_h_f"/>
  <p:tag name="KSO_WM_UNIT_INDEX" val="1_1_1"/>
  <p:tag name="KSO_WM_UNIT_ID" val="diagram160705_1*l_h_f*1_1_1"/>
  <p:tag name="KSO_WM_UNIT_CLEAR" val="1"/>
  <p:tag name="KSO_WM_UNIT_LAYERLEVEL" val="1_1_1"/>
  <p:tag name="KSO_WM_UNIT_VALUE" val="42"/>
  <p:tag name="KSO_WM_UNIT_HIGHLIGHT" val="0"/>
  <p:tag name="KSO_WM_UNIT_COMPATIBLE" val="0"/>
  <p:tag name="KSO_WM_UNIT_PRESET_TEXT_INDEX" val="4"/>
  <p:tag name="KSO_WM_UNIT_PRESET_TEXT_LEN" val="36"/>
  <p:tag name="KSO_WM_DIAGRAM_GROUP_CODE" val="l1-1"/>
</p:tagLst>
</file>

<file path=ppt/tags/tag64.xml><?xml version="1.0" encoding="utf-8"?>
<p:tagLst xmlns:p="http://schemas.openxmlformats.org/presentationml/2006/main">
  <p:tag name="KSO_WM_TEMPLATE_CATEGORY" val="diagram"/>
  <p:tag name="KSO_WM_TEMPLATE_INDEX" val="160048"/>
  <p:tag name="KSO_WM_UNIT_TYPE" val="l_i"/>
  <p:tag name="KSO_WM_UNIT_INDEX" val="1_1"/>
  <p:tag name="KSO_WM_UNIT_ID" val="diagram160048_4*l_i*1_1"/>
  <p:tag name="KSO_WM_UNIT_CLEAR" val="1"/>
  <p:tag name="KSO_WM_UNIT_LAYERLEVEL" val="1_1"/>
  <p:tag name="KSO_WM_BEAUTIFY_FLAG" val="#wm#"/>
  <p:tag name="KSO_WM_TAG_VERSION" val="1.0"/>
  <p:tag name="KSO_WM_DIAGRAM_GROUP_CODE" val="l1-1"/>
</p:tagLst>
</file>

<file path=ppt/tags/tag65.xml><?xml version="1.0" encoding="utf-8"?>
<p:tagLst xmlns:p="http://schemas.openxmlformats.org/presentationml/2006/main">
  <p:tag name="KSO_WM_TEMPLATE_CATEGORY" val="diagram"/>
  <p:tag name="KSO_WM_TEMPLATE_INDEX" val="160048"/>
  <p:tag name="KSO_WM_UNIT_TYPE" val="l_i"/>
  <p:tag name="KSO_WM_UNIT_INDEX" val="1_2"/>
  <p:tag name="KSO_WM_UNIT_ID" val="diagram160048_4*l_i*1_2"/>
  <p:tag name="KSO_WM_UNIT_CLEAR" val="1"/>
  <p:tag name="KSO_WM_UNIT_LAYERLEVEL" val="1_1"/>
  <p:tag name="KSO_WM_BEAUTIFY_FLAG" val="#wm#"/>
  <p:tag name="KSO_WM_TAG_VERSION" val="1.0"/>
  <p:tag name="KSO_WM_DIAGRAM_GROUP_CODE" val="l1-1"/>
</p:tagLst>
</file>

<file path=ppt/tags/tag66.xml><?xml version="1.0" encoding="utf-8"?>
<p:tagLst xmlns:p="http://schemas.openxmlformats.org/presentationml/2006/main">
  <p:tag name="KSO_WM_TEMPLATE_CATEGORY" val="diagram"/>
  <p:tag name="KSO_WM_TEMPLATE_INDEX" val="160048"/>
  <p:tag name="KSO_WM_UNIT_TYPE" val="l_h_f"/>
  <p:tag name="KSO_WM_UNIT_INDEX" val="1_1_1"/>
  <p:tag name="KSO_WM_UNIT_ID" val="diagram160048_4*l_h_f*1_1_1"/>
  <p:tag name="KSO_WM_UNIT_CLEAR" val="1"/>
  <p:tag name="KSO_WM_UNIT_LAYERLEVEL" val="1_1_1"/>
  <p:tag name="KSO_WM_UNIT_VALUE" val="33"/>
  <p:tag name="KSO_WM_UNIT_HIGHLIGHT" val="0"/>
  <p:tag name="KSO_WM_UNIT_COMPATIBLE" val="0"/>
  <p:tag name="KSO_WM_BEAUTIFY_FLAG" val="#wm#"/>
  <p:tag name="KSO_WM_UNIT_PRESET_TEXT_INDEX" val="4"/>
  <p:tag name="KSO_WM_UNIT_PRESET_TEXT_LEN" val="50"/>
  <p:tag name="KSO_WM_TAG_VERSION" val="1.0"/>
  <p:tag name="KSO_WM_DIAGRAM_GROUP_CODE" val="l1-1"/>
</p:tagLst>
</file>

<file path=ppt/tags/tag67.xml><?xml version="1.0" encoding="utf-8"?>
<p:tagLst xmlns:p="http://schemas.openxmlformats.org/presentationml/2006/main">
  <p:tag name="KSO_WM_TEMPLATE_CATEGORY" val="diagram"/>
  <p:tag name="KSO_WM_TEMPLATE_INDEX" val="160048"/>
  <p:tag name="KSO_WM_UNIT_TYPE" val="l_i"/>
  <p:tag name="KSO_WM_UNIT_INDEX" val="1_3"/>
  <p:tag name="KSO_WM_UNIT_ID" val="diagram160048_4*l_i*1_3"/>
  <p:tag name="KSO_WM_UNIT_CLEAR" val="1"/>
  <p:tag name="KSO_WM_UNIT_LAYERLEVEL" val="1_1"/>
  <p:tag name="KSO_WM_BEAUTIFY_FLAG" val="#wm#"/>
  <p:tag name="KSO_WM_TAG_VERSION" val="1.0"/>
  <p:tag name="KSO_WM_DIAGRAM_GROUP_CODE" val="l1-1"/>
</p:tagLst>
</file>

<file path=ppt/tags/tag68.xml><?xml version="1.0" encoding="utf-8"?>
<p:tagLst xmlns:p="http://schemas.openxmlformats.org/presentationml/2006/main">
  <p:tag name="KSO_WM_TEMPLATE_CATEGORY" val="diagram"/>
  <p:tag name="KSO_WM_TEMPLATE_INDEX" val="160048"/>
  <p:tag name="KSO_WM_UNIT_TYPE" val="l_i"/>
  <p:tag name="KSO_WM_UNIT_INDEX" val="1_4"/>
  <p:tag name="KSO_WM_UNIT_ID" val="diagram160048_4*l_i*1_4"/>
  <p:tag name="KSO_WM_UNIT_CLEAR" val="1"/>
  <p:tag name="KSO_WM_UNIT_LAYERLEVEL" val="1_1"/>
  <p:tag name="KSO_WM_BEAUTIFY_FLAG" val="#wm#"/>
  <p:tag name="KSO_WM_TAG_VERSION" val="1.0"/>
  <p:tag name="KSO_WM_DIAGRAM_GROUP_CODE" val="l1-1"/>
</p:tagLst>
</file>

<file path=ppt/tags/tag69.xml><?xml version="1.0" encoding="utf-8"?>
<p:tagLst xmlns:p="http://schemas.openxmlformats.org/presentationml/2006/main">
  <p:tag name="KSO_WM_TEMPLATE_CATEGORY" val="diagram"/>
  <p:tag name="KSO_WM_TEMPLATE_INDEX" val="160048"/>
  <p:tag name="KSO_WM_UNIT_TYPE" val="l_i"/>
  <p:tag name="KSO_WM_UNIT_INDEX" val="1_5"/>
  <p:tag name="KSO_WM_UNIT_ID" val="diagram160048_4*l_i*1_5"/>
  <p:tag name="KSO_WM_UNIT_CLEAR" val="1"/>
  <p:tag name="KSO_WM_UNIT_LAYERLEVEL" val="1_1"/>
  <p:tag name="KSO_WM_BEAUTIFY_FLAG" val="#wm#"/>
  <p:tag name="KSO_WM_TAG_VERSION" val="1.0"/>
  <p:tag name="KSO_WM_DIAGRAM_GROUP_CODE" val="l1-1"/>
</p:tagLst>
</file>

<file path=ppt/tags/tag7.xml><?xml version="1.0" encoding="utf-8"?>
<p:tagLst xmlns:p="http://schemas.openxmlformats.org/presentationml/2006/main">
  <p:tag name="KSO_WM_TAG_VERSION" val="1.0"/>
  <p:tag name="KSO_WM_BEAUTIFY_FLAG" val="#wm#"/>
  <p:tag name="KSO_WM_UNIT_TYPE" val="i"/>
  <p:tag name="KSO_WM_UNIT_ID" val="diagram160126_3*i*7"/>
  <p:tag name="KSO_WM_TEMPLATE_CATEGORY" val="diagram"/>
  <p:tag name="KSO_WM_TEMPLATE_INDEX" val="160126"/>
  <p:tag name="KSO_WM_UNIT_INDEX" val="7"/>
</p:tagLst>
</file>

<file path=ppt/tags/tag70.xml><?xml version="1.0" encoding="utf-8"?>
<p:tagLst xmlns:p="http://schemas.openxmlformats.org/presentationml/2006/main">
  <p:tag name="KSO_WM_TEMPLATE_CATEGORY" val="diagram"/>
  <p:tag name="KSO_WM_TEMPLATE_INDEX" val="160048"/>
  <p:tag name="KSO_WM_UNIT_TYPE" val="l_h_f"/>
  <p:tag name="KSO_WM_UNIT_INDEX" val="1_2_1"/>
  <p:tag name="KSO_WM_UNIT_ID" val="diagram160048_4*l_h_f*1_2_1"/>
  <p:tag name="KSO_WM_UNIT_CLEAR" val="1"/>
  <p:tag name="KSO_WM_UNIT_LAYERLEVEL" val="1_1_1"/>
  <p:tag name="KSO_WM_UNIT_VALUE" val="33"/>
  <p:tag name="KSO_WM_UNIT_HIGHLIGHT" val="0"/>
  <p:tag name="KSO_WM_UNIT_COMPATIBLE" val="0"/>
  <p:tag name="KSO_WM_BEAUTIFY_FLAG" val="#wm#"/>
  <p:tag name="KSO_WM_UNIT_PRESET_TEXT_INDEX" val="4"/>
  <p:tag name="KSO_WM_UNIT_PRESET_TEXT_LEN" val="50"/>
  <p:tag name="KSO_WM_TAG_VERSION" val="1.0"/>
  <p:tag name="KSO_WM_DIAGRAM_GROUP_CODE" val="l1-1"/>
</p:tagLst>
</file>

<file path=ppt/tags/tag71.xml><?xml version="1.0" encoding="utf-8"?>
<p:tagLst xmlns:p="http://schemas.openxmlformats.org/presentationml/2006/main">
  <p:tag name="KSO_WM_TEMPLATE_CATEGORY" val="diagram"/>
  <p:tag name="KSO_WM_TEMPLATE_INDEX" val="160048"/>
  <p:tag name="KSO_WM_UNIT_TYPE" val="l_i"/>
  <p:tag name="KSO_WM_UNIT_INDEX" val="1_6"/>
  <p:tag name="KSO_WM_UNIT_ID" val="diagram160048_4*l_i*1_6"/>
  <p:tag name="KSO_WM_UNIT_CLEAR" val="1"/>
  <p:tag name="KSO_WM_UNIT_LAYERLEVEL" val="1_1"/>
  <p:tag name="KSO_WM_BEAUTIFY_FLAG" val="#wm#"/>
  <p:tag name="KSO_WM_TAG_VERSION" val="1.0"/>
  <p:tag name="KSO_WM_DIAGRAM_GROUP_CODE" val="l1-1"/>
</p:tagLst>
</file>

<file path=ppt/tags/tag72.xml><?xml version="1.0" encoding="utf-8"?>
<p:tagLst xmlns:p="http://schemas.openxmlformats.org/presentationml/2006/main">
  <p:tag name="KSO_WM_TEMPLATE_CATEGORY" val="diagram"/>
  <p:tag name="KSO_WM_TEMPLATE_INDEX" val="160048"/>
  <p:tag name="KSO_WM_UNIT_TYPE" val="l_i"/>
  <p:tag name="KSO_WM_UNIT_INDEX" val="1_7"/>
  <p:tag name="KSO_WM_UNIT_ID" val="diagram160048_4*l_i*1_7"/>
  <p:tag name="KSO_WM_UNIT_CLEAR" val="1"/>
  <p:tag name="KSO_WM_UNIT_LAYERLEVEL" val="1_1"/>
  <p:tag name="KSO_WM_BEAUTIFY_FLAG" val="#wm#"/>
  <p:tag name="KSO_WM_TAG_VERSION" val="1.0"/>
  <p:tag name="KSO_WM_DIAGRAM_GROUP_CODE" val="l1-1"/>
</p:tagLst>
</file>

<file path=ppt/tags/tag73.xml><?xml version="1.0" encoding="utf-8"?>
<p:tagLst xmlns:p="http://schemas.openxmlformats.org/presentationml/2006/main">
  <p:tag name="KSO_WM_TEMPLATE_CATEGORY" val="diagram"/>
  <p:tag name="KSO_WM_TEMPLATE_INDEX" val="160048"/>
  <p:tag name="KSO_WM_UNIT_TYPE" val="l_i"/>
  <p:tag name="KSO_WM_UNIT_INDEX" val="1_8"/>
  <p:tag name="KSO_WM_UNIT_ID" val="diagram160048_4*l_i*1_8"/>
  <p:tag name="KSO_WM_UNIT_CLEAR" val="1"/>
  <p:tag name="KSO_WM_UNIT_LAYERLEVEL" val="1_1"/>
  <p:tag name="KSO_WM_BEAUTIFY_FLAG" val="#wm#"/>
  <p:tag name="KSO_WM_TAG_VERSION" val="1.0"/>
  <p:tag name="KSO_WM_DIAGRAM_GROUP_CODE" val="l1-1"/>
</p:tagLst>
</file>

<file path=ppt/tags/tag74.xml><?xml version="1.0" encoding="utf-8"?>
<p:tagLst xmlns:p="http://schemas.openxmlformats.org/presentationml/2006/main">
  <p:tag name="KSO_WM_TEMPLATE_CATEGORY" val="diagram"/>
  <p:tag name="KSO_WM_TEMPLATE_INDEX" val="160048"/>
  <p:tag name="KSO_WM_UNIT_TYPE" val="l_h_f"/>
  <p:tag name="KSO_WM_UNIT_INDEX" val="1_3_1"/>
  <p:tag name="KSO_WM_UNIT_ID" val="diagram160048_4*l_h_f*1_3_1"/>
  <p:tag name="KSO_WM_UNIT_CLEAR" val="1"/>
  <p:tag name="KSO_WM_UNIT_LAYERLEVEL" val="1_1_1"/>
  <p:tag name="KSO_WM_UNIT_VALUE" val="33"/>
  <p:tag name="KSO_WM_UNIT_HIGHLIGHT" val="0"/>
  <p:tag name="KSO_WM_UNIT_COMPATIBLE" val="0"/>
  <p:tag name="KSO_WM_BEAUTIFY_FLAG" val="#wm#"/>
  <p:tag name="KSO_WM_UNIT_PRESET_TEXT_INDEX" val="4"/>
  <p:tag name="KSO_WM_UNIT_PRESET_TEXT_LEN" val="50"/>
  <p:tag name="KSO_WM_TAG_VERSION" val="1.0"/>
  <p:tag name="KSO_WM_DIAGRAM_GROUP_CODE" val="l1-1"/>
</p:tagLst>
</file>

<file path=ppt/tags/tag75.xml><?xml version="1.0" encoding="utf-8"?>
<p:tagLst xmlns:p="http://schemas.openxmlformats.org/presentationml/2006/main">
  <p:tag name="KSO_WM_TEMPLATE_CATEGORY" val="diagram"/>
  <p:tag name="KSO_WM_TEMPLATE_INDEX" val="160048"/>
  <p:tag name="KSO_WM_UNIT_TYPE" val="l_i"/>
  <p:tag name="KSO_WM_UNIT_INDEX" val="1_9"/>
  <p:tag name="KSO_WM_UNIT_ID" val="diagram160048_4*l_i*1_9"/>
  <p:tag name="KSO_WM_UNIT_CLEAR" val="1"/>
  <p:tag name="KSO_WM_UNIT_LAYERLEVEL" val="1_1"/>
  <p:tag name="KSO_WM_BEAUTIFY_FLAG" val="#wm#"/>
  <p:tag name="KSO_WM_TAG_VERSION" val="1.0"/>
  <p:tag name="KSO_WM_DIAGRAM_GROUP_CODE" val="l1-1"/>
</p:tagLst>
</file>

<file path=ppt/tags/tag76.xml><?xml version="1.0" encoding="utf-8"?>
<p:tagLst xmlns:p="http://schemas.openxmlformats.org/presentationml/2006/main">
  <p:tag name="KSO_WM_TEMPLATE_CATEGORY" val="diagram"/>
  <p:tag name="KSO_WM_TEMPLATE_INDEX" val="160048"/>
  <p:tag name="KSO_WM_UNIT_TYPE" val="l_i"/>
  <p:tag name="KSO_WM_UNIT_INDEX" val="1_10"/>
  <p:tag name="KSO_WM_UNIT_ID" val="diagram160048_4*l_i*1_10"/>
  <p:tag name="KSO_WM_UNIT_CLEAR" val="1"/>
  <p:tag name="KSO_WM_UNIT_LAYERLEVEL" val="1_1"/>
  <p:tag name="KSO_WM_BEAUTIFY_FLAG" val="#wm#"/>
  <p:tag name="KSO_WM_TAG_VERSION" val="1.0"/>
  <p:tag name="KSO_WM_DIAGRAM_GROUP_CODE" val="l1-1"/>
</p:tagLst>
</file>

<file path=ppt/tags/tag77.xml><?xml version="1.0" encoding="utf-8"?>
<p:tagLst xmlns:p="http://schemas.openxmlformats.org/presentationml/2006/main">
  <p:tag name="KSO_WM_TEMPLATE_CATEGORY" val="diagram"/>
  <p:tag name="KSO_WM_TEMPLATE_INDEX" val="160048"/>
  <p:tag name="KSO_WM_UNIT_TYPE" val="l_i"/>
  <p:tag name="KSO_WM_UNIT_INDEX" val="1_11"/>
  <p:tag name="KSO_WM_UNIT_ID" val="diagram160048_4*l_i*1_11"/>
  <p:tag name="KSO_WM_UNIT_CLEAR" val="1"/>
  <p:tag name="KSO_WM_UNIT_LAYERLEVEL" val="1_1"/>
  <p:tag name="KSO_WM_BEAUTIFY_FLAG" val="#wm#"/>
  <p:tag name="KSO_WM_TAG_VERSION" val="1.0"/>
  <p:tag name="KSO_WM_DIAGRAM_GROUP_CODE" val="l1-1"/>
</p:tagLst>
</file>

<file path=ppt/tags/tag78.xml><?xml version="1.0" encoding="utf-8"?>
<p:tagLst xmlns:p="http://schemas.openxmlformats.org/presentationml/2006/main">
  <p:tag name="KSO_WM_TEMPLATE_CATEGORY" val="diagram"/>
  <p:tag name="KSO_WM_TEMPLATE_INDEX" val="160048"/>
  <p:tag name="KSO_WM_UNIT_TYPE" val="l_h_f"/>
  <p:tag name="KSO_WM_UNIT_INDEX" val="1_4_1"/>
  <p:tag name="KSO_WM_UNIT_ID" val="diagram160048_4*l_h_f*1_4_1"/>
  <p:tag name="KSO_WM_UNIT_CLEAR" val="1"/>
  <p:tag name="KSO_WM_UNIT_LAYERLEVEL" val="1_1_1"/>
  <p:tag name="KSO_WM_UNIT_VALUE" val="33"/>
  <p:tag name="KSO_WM_UNIT_HIGHLIGHT" val="0"/>
  <p:tag name="KSO_WM_UNIT_COMPATIBLE" val="0"/>
  <p:tag name="KSO_WM_BEAUTIFY_FLAG" val="#wm#"/>
  <p:tag name="KSO_WM_UNIT_PRESET_TEXT_INDEX" val="4"/>
  <p:tag name="KSO_WM_UNIT_PRESET_TEXT_LEN" val="50"/>
  <p:tag name="KSO_WM_TAG_VERSION" val="1.0"/>
  <p:tag name="KSO_WM_DIAGRAM_GROUP_CODE" val="l1-1"/>
</p:tagLst>
</file>

<file path=ppt/tags/tag79.xml><?xml version="1.0" encoding="utf-8"?>
<p:tagLst xmlns:p="http://schemas.openxmlformats.org/presentationml/2006/main">
  <p:tag name="KSO_WM_TEMPLATE_CATEGORY" val="diagram"/>
  <p:tag name="KSO_WM_TEMPLATE_INDEX" val="160048"/>
  <p:tag name="KSO_WM_UNIT_TYPE" val="l_i"/>
  <p:tag name="KSO_WM_UNIT_INDEX" val="1_12"/>
  <p:tag name="KSO_WM_UNIT_ID" val="diagram160048_4*l_i*1_12"/>
  <p:tag name="KSO_WM_UNIT_CLEAR" val="1"/>
  <p:tag name="KSO_WM_UNIT_LAYERLEVEL" val="1_1"/>
  <p:tag name="KSO_WM_BEAUTIFY_FLAG" val="#wm#"/>
  <p:tag name="KSO_WM_TAG_VERSION" val="1.0"/>
  <p:tag name="KSO_WM_DIAGRAM_GROUP_CODE" val="l1-1"/>
</p:tagLst>
</file>

<file path=ppt/tags/tag8.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3"/>
  <p:tag name="KSO_WM_UNIT_ID" val="diagram160126_3*l_i*1_3"/>
  <p:tag name="KSO_WM_UNIT_CLEAR" val="1"/>
  <p:tag name="KSO_WM_UNIT_LAYERLEVEL" val="1_1"/>
  <p:tag name="KSO_WM_DIAGRAM_GROUP_CODE" val="l1-1"/>
</p:tagLst>
</file>

<file path=ppt/tags/tag80.xml><?xml version="1.0" encoding="utf-8"?>
<p:tagLst xmlns:p="http://schemas.openxmlformats.org/presentationml/2006/main">
  <p:tag name="KSO_WM_TAG_VERSION" val="1.0"/>
  <p:tag name="KSO_WM_BEAUTIFY_FLAG" val="#wm#"/>
  <p:tag name="KSO_WM_UNIT_TYPE" val="i"/>
  <p:tag name="KSO_WM_UNIT_ID" val="150995201*i*1"/>
  <p:tag name="KSO_WM_TEMPLATE_CATEGORY" val="diagram"/>
  <p:tag name="KSO_WM_TEMPLATE_INDEX" val="783"/>
</p:tagLst>
</file>

<file path=ppt/tags/tag81.xml><?xml version="1.0" encoding="utf-8"?>
<p:tagLst xmlns:p="http://schemas.openxmlformats.org/presentationml/2006/main">
  <p:tag name="KSO_WM_TAG_VERSION" val="1.0"/>
  <p:tag name="KSO_WM_TEMPLATE_CATEGORY" val="diagram"/>
  <p:tag name="KSO_WM_TEMPLATE_INDEX" val="783"/>
  <p:tag name="KSO_WM_UNIT_TYPE" val="l_i"/>
  <p:tag name="KSO_WM_UNIT_INDEX" val="1_1"/>
  <p:tag name="KSO_WM_UNIT_ID" val="150995201*l_i*1_1"/>
  <p:tag name="KSO_WM_UNIT_CLEAR" val="1"/>
  <p:tag name="KSO_WM_UNIT_LAYERLEVEL" val="1_1"/>
  <p:tag name="KSO_WM_BEAUTIFY_FLAG" val="#wm#"/>
  <p:tag name="KSO_WM_DIAGRAM_GROUP_CODE" val="l1-1"/>
</p:tagLst>
</file>

<file path=ppt/tags/tag82.xml><?xml version="1.0" encoding="utf-8"?>
<p:tagLst xmlns:p="http://schemas.openxmlformats.org/presentationml/2006/main">
  <p:tag name="KSO_WM_TAG_VERSION" val="1.0"/>
  <p:tag name="KSO_WM_TEMPLATE_CATEGORY" val="diagram"/>
  <p:tag name="KSO_WM_TEMPLATE_INDEX" val="783"/>
  <p:tag name="KSO_WM_UNIT_TYPE" val="l_i"/>
  <p:tag name="KSO_WM_UNIT_INDEX" val="1_2"/>
  <p:tag name="KSO_WM_UNIT_ID" val="150995201*l_i*1_2"/>
  <p:tag name="KSO_WM_UNIT_CLEAR" val="1"/>
  <p:tag name="KSO_WM_UNIT_LAYERLEVEL" val="1_1"/>
  <p:tag name="KSO_WM_BEAUTIFY_FLAG" val="#wm#"/>
  <p:tag name="KSO_WM_DIAGRAM_GROUP_CODE" val="l1-1"/>
</p:tagLst>
</file>

<file path=ppt/tags/tag83.xml><?xml version="1.0" encoding="utf-8"?>
<p:tagLst xmlns:p="http://schemas.openxmlformats.org/presentationml/2006/main">
  <p:tag name="KSO_WM_TAG_VERSION" val="1.0"/>
  <p:tag name="KSO_WM_BEAUTIFY_FLAG" val="#wm#"/>
  <p:tag name="KSO_WM_UNIT_TYPE" val="i"/>
  <p:tag name="KSO_WM_UNIT_ID" val="150995201*i*6"/>
  <p:tag name="KSO_WM_TEMPLATE_CATEGORY" val="diagram"/>
  <p:tag name="KSO_WM_TEMPLATE_INDEX" val="783"/>
</p:tagLst>
</file>

<file path=ppt/tags/tag84.xml><?xml version="1.0" encoding="utf-8"?>
<p:tagLst xmlns:p="http://schemas.openxmlformats.org/presentationml/2006/main">
  <p:tag name="KSO_WM_TAG_VERSION" val="1.0"/>
  <p:tag name="KSO_WM_TEMPLATE_CATEGORY" val="diagram"/>
  <p:tag name="KSO_WM_TEMPLATE_INDEX" val="783"/>
  <p:tag name="KSO_WM_UNIT_TYPE" val="l_i"/>
  <p:tag name="KSO_WM_UNIT_INDEX" val="1_3"/>
  <p:tag name="KSO_WM_UNIT_ID" val="150995201*l_i*1_3"/>
  <p:tag name="KSO_WM_UNIT_CLEAR" val="1"/>
  <p:tag name="KSO_WM_UNIT_LAYERLEVEL" val="1_1"/>
  <p:tag name="KSO_WM_BEAUTIFY_FLAG" val="#wm#"/>
  <p:tag name="KSO_WM_DIAGRAM_GROUP_CODE" val="l1-1"/>
</p:tagLst>
</file>

<file path=ppt/tags/tag85.xml><?xml version="1.0" encoding="utf-8"?>
<p:tagLst xmlns:p="http://schemas.openxmlformats.org/presentationml/2006/main">
  <p:tag name="KSO_WM_TAG_VERSION" val="1.0"/>
  <p:tag name="KSO_WM_TEMPLATE_CATEGORY" val="diagram"/>
  <p:tag name="KSO_WM_TEMPLATE_INDEX" val="783"/>
  <p:tag name="KSO_WM_UNIT_TYPE" val="l_i"/>
  <p:tag name="KSO_WM_UNIT_INDEX" val="1_4"/>
  <p:tag name="KSO_WM_UNIT_ID" val="150995201*l_i*1_4"/>
  <p:tag name="KSO_WM_UNIT_CLEAR" val="1"/>
  <p:tag name="KSO_WM_UNIT_LAYERLEVEL" val="1_1"/>
  <p:tag name="KSO_WM_BEAUTIFY_FLAG" val="#wm#"/>
  <p:tag name="KSO_WM_DIAGRAM_GROUP_CODE" val="l1-1"/>
</p:tagLst>
</file>

<file path=ppt/tags/tag86.xml><?xml version="1.0" encoding="utf-8"?>
<p:tagLst xmlns:p="http://schemas.openxmlformats.org/presentationml/2006/main">
  <p:tag name="KSO_WM_TAG_VERSION" val="1.0"/>
  <p:tag name="KSO_WM_BEAUTIFY_FLAG" val="#wm#"/>
  <p:tag name="KSO_WM_UNIT_TYPE" val="i"/>
  <p:tag name="KSO_WM_UNIT_ID" val="150995201*i*11"/>
  <p:tag name="KSO_WM_TEMPLATE_CATEGORY" val="diagram"/>
  <p:tag name="KSO_WM_TEMPLATE_INDEX" val="783"/>
</p:tagLst>
</file>

<file path=ppt/tags/tag87.xml><?xml version="1.0" encoding="utf-8"?>
<p:tagLst xmlns:p="http://schemas.openxmlformats.org/presentationml/2006/main">
  <p:tag name="KSO_WM_TAG_VERSION" val="1.0"/>
  <p:tag name="KSO_WM_TEMPLATE_CATEGORY" val="diagram"/>
  <p:tag name="KSO_WM_TEMPLATE_INDEX" val="783"/>
  <p:tag name="KSO_WM_UNIT_TYPE" val="l_i"/>
  <p:tag name="KSO_WM_UNIT_INDEX" val="1_5"/>
  <p:tag name="KSO_WM_UNIT_ID" val="150995201*l_i*1_5"/>
  <p:tag name="KSO_WM_UNIT_CLEAR" val="1"/>
  <p:tag name="KSO_WM_UNIT_LAYERLEVEL" val="1_1"/>
  <p:tag name="KSO_WM_BEAUTIFY_FLAG" val="#wm#"/>
  <p:tag name="KSO_WM_DIAGRAM_GROUP_CODE" val="l1-1"/>
</p:tagLst>
</file>

<file path=ppt/tags/tag88.xml><?xml version="1.0" encoding="utf-8"?>
<p:tagLst xmlns:p="http://schemas.openxmlformats.org/presentationml/2006/main">
  <p:tag name="KSO_WM_TAG_VERSION" val="1.0"/>
  <p:tag name="KSO_WM_TEMPLATE_CATEGORY" val="diagram"/>
  <p:tag name="KSO_WM_TEMPLATE_INDEX" val="783"/>
  <p:tag name="KSO_WM_UNIT_TYPE" val="l_i"/>
  <p:tag name="KSO_WM_UNIT_INDEX" val="1_6"/>
  <p:tag name="KSO_WM_UNIT_ID" val="150995201*l_i*1_6"/>
  <p:tag name="KSO_WM_UNIT_CLEAR" val="1"/>
  <p:tag name="KSO_WM_UNIT_LAYERLEVEL" val="1_1"/>
  <p:tag name="KSO_WM_BEAUTIFY_FLAG" val="#wm#"/>
  <p:tag name="KSO_WM_DIAGRAM_GROUP_CODE" val="l1-1"/>
</p:tagLst>
</file>

<file path=ppt/tags/tag89.xml><?xml version="1.0" encoding="utf-8"?>
<p:tagLst xmlns:p="http://schemas.openxmlformats.org/presentationml/2006/main">
  <p:tag name="KSO_WM_TAG_VERSION" val="1.0"/>
  <p:tag name="KSO_WM_TEMPLATE_CATEGORY" val="diagram"/>
  <p:tag name="KSO_WM_TEMPLATE_INDEX" val="783"/>
  <p:tag name="KSO_WM_UNIT_TYPE" val="l_i"/>
  <p:tag name="KSO_WM_UNIT_INDEX" val="1_7"/>
  <p:tag name="KSO_WM_UNIT_ID" val="150995201*l_i*1_7"/>
  <p:tag name="KSO_WM_UNIT_CLEAR" val="1"/>
  <p:tag name="KSO_WM_UNIT_LAYERLEVEL" val="1_1"/>
  <p:tag name="KSO_WM_BEAUTIFY_FLAG" val="#wm#"/>
  <p:tag name="KSO_WM_DIAGRAM_GROUP_CODE" val="l1-1"/>
</p:tagLst>
</file>

<file path=ppt/tags/tag9.xml><?xml version="1.0" encoding="utf-8"?>
<p:tagLst xmlns:p="http://schemas.openxmlformats.org/presentationml/2006/main">
  <p:tag name="KSO_WM_TAG_VERSION" val="1.0"/>
  <p:tag name="KSO_WM_BEAUTIFY_FLAG" val="#wm#"/>
  <p:tag name="KSO_WM_TEMPLATE_CATEGORY" val="diagram"/>
  <p:tag name="KSO_WM_TEMPLATE_INDEX" val="160126"/>
  <p:tag name="KSO_WM_UNIT_TYPE" val="l_i"/>
  <p:tag name="KSO_WM_UNIT_INDEX" val="1_4"/>
  <p:tag name="KSO_WM_UNIT_ID" val="diagram160126_3*l_i*1_4"/>
  <p:tag name="KSO_WM_UNIT_CLEAR" val="1"/>
  <p:tag name="KSO_WM_UNIT_LAYERLEVEL" val="1_1"/>
  <p:tag name="KSO_WM_DIAGRAM_GROUP_CODE" val="l1-1"/>
</p:tagLst>
</file>

<file path=ppt/tags/tag90.xml><?xml version="1.0" encoding="utf-8"?>
<p:tagLst xmlns:p="http://schemas.openxmlformats.org/presentationml/2006/main">
  <p:tag name="KSO_WM_TAG_VERSION" val="1.0"/>
  <p:tag name="KSO_WM_TEMPLATE_CATEGORY" val="diagram"/>
  <p:tag name="KSO_WM_TEMPLATE_INDEX" val="783"/>
  <p:tag name="KSO_WM_UNIT_TYPE" val="l_i"/>
  <p:tag name="KSO_WM_UNIT_INDEX" val="1_8"/>
  <p:tag name="KSO_WM_UNIT_ID" val="150995201*l_i*1_8"/>
  <p:tag name="KSO_WM_UNIT_CLEAR" val="1"/>
  <p:tag name="KSO_WM_UNIT_LAYERLEVEL" val="1_1"/>
  <p:tag name="KSO_WM_BEAUTIFY_FLAG" val="#wm#"/>
  <p:tag name="KSO_WM_DIAGRAM_GROUP_CODE" val="l1-1"/>
</p:tagLst>
</file>

<file path=ppt/tags/tag91.xml><?xml version="1.0" encoding="utf-8"?>
<p:tagLst xmlns:p="http://schemas.openxmlformats.org/presentationml/2006/main">
  <p:tag name="KSO_WM_TAG_VERSION" val="1.0"/>
  <p:tag name="KSO_WM_TEMPLATE_CATEGORY" val="diagram"/>
  <p:tag name="KSO_WM_TEMPLATE_INDEX" val="783"/>
  <p:tag name="KSO_WM_UNIT_TYPE" val="l_h_f"/>
  <p:tag name="KSO_WM_UNIT_INDEX" val="1_1_1"/>
  <p:tag name="KSO_WM_UNIT_ID" val="150995201*l_h_f*1_1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26"/>
  <p:tag name="KSO_WM_DIAGRAM_GROUP_CODE" val="l1-1"/>
</p:tagLst>
</file>

<file path=ppt/tags/tag92.xml><?xml version="1.0" encoding="utf-8"?>
<p:tagLst xmlns:p="http://schemas.openxmlformats.org/presentationml/2006/main">
  <p:tag name="KSO_WM_TAG_VERSION" val="1.0"/>
  <p:tag name="KSO_WM_TEMPLATE_CATEGORY" val="diagram"/>
  <p:tag name="KSO_WM_TEMPLATE_INDEX" val="783"/>
  <p:tag name="KSO_WM_UNIT_TYPE" val="l_h_f"/>
  <p:tag name="KSO_WM_UNIT_INDEX" val="1_3_1"/>
  <p:tag name="KSO_WM_UNIT_ID" val="150995201*l_h_f*1_3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26"/>
  <p:tag name="KSO_WM_DIAGRAM_GROUP_CODE" val="l1-1"/>
</p:tagLst>
</file>

<file path=ppt/tags/tag93.xml><?xml version="1.0" encoding="utf-8"?>
<p:tagLst xmlns:p="http://schemas.openxmlformats.org/presentationml/2006/main">
  <p:tag name="KSO_WM_TAG_VERSION" val="1.0"/>
  <p:tag name="KSO_WM_TEMPLATE_CATEGORY" val="diagram"/>
  <p:tag name="KSO_WM_TEMPLATE_INDEX" val="783"/>
  <p:tag name="KSO_WM_UNIT_TYPE" val="l_h_f"/>
  <p:tag name="KSO_WM_UNIT_INDEX" val="1_4_1"/>
  <p:tag name="KSO_WM_UNIT_ID" val="150995201*l_h_f*1_4_1"/>
  <p:tag name="KSO_WM_UNIT_CLEAR" val="1"/>
  <p:tag name="KSO_WM_UNIT_LAYERLEVEL" val="1_1_1"/>
  <p:tag name="KSO_WM_UNIT_VALUE" val="21"/>
  <p:tag name="KSO_WM_UNIT_HIGHLIGHT" val="0"/>
  <p:tag name="KSO_WM_UNIT_COMPATIBLE" val="0"/>
  <p:tag name="KSO_WM_BEAUTIFY_FLAG" val="#wm#"/>
  <p:tag name="KSO_WM_UNIT_PRESET_TEXT_INDEX" val="4"/>
  <p:tag name="KSO_WM_UNIT_PRESET_TEXT_LEN" val="26"/>
  <p:tag name="KSO_WM_DIAGRAM_GROUP_CODE" val="l1-1"/>
</p:tagLst>
</file>

<file path=ppt/tags/tag94.xml><?xml version="1.0" encoding="utf-8"?>
<p:tagLst xmlns:p="http://schemas.openxmlformats.org/presentationml/2006/main">
  <p:tag name="KSO_WM_TAG_VERSION" val="1.0"/>
  <p:tag name="KSO_WM_BEAUTIFY_FLAG" val="#wm#"/>
  <p:tag name="KSO_WM_UNIT_TYPE" val="i"/>
  <p:tag name="KSO_WM_UNIT_ID" val="150995201*i*45"/>
  <p:tag name="KSO_WM_TEMPLATE_CATEGORY" val="diagram"/>
  <p:tag name="KSO_WM_TEMPLATE_INDEX" val="783"/>
</p:tagLst>
</file>

<file path=ppt/tags/tag95.xml><?xml version="1.0" encoding="utf-8"?>
<p:tagLst xmlns:p="http://schemas.openxmlformats.org/presentationml/2006/main">
  <p:tag name="KSO_WM_TAG_VERSION" val="1.0"/>
  <p:tag name="KSO_WM_TEMPLATE_CATEGORY" val="diagram"/>
  <p:tag name="KSO_WM_TEMPLATE_INDEX" val="783"/>
  <p:tag name="KSO_WM_UNIT_TYPE" val="l_i"/>
  <p:tag name="KSO_WM_UNIT_INDEX" val="1_21"/>
  <p:tag name="KSO_WM_UNIT_ID" val="150995201*l_i*1_21"/>
  <p:tag name="KSO_WM_UNIT_CLEAR" val="1"/>
  <p:tag name="KSO_WM_UNIT_LAYERLEVEL" val="1_1"/>
  <p:tag name="KSO_WM_BEAUTIFY_FLAG" val="#wm#"/>
  <p:tag name="KSO_WM_DIAGRAM_GROUP_CODE" val="l1-1"/>
</p:tagLst>
</file>

<file path=ppt/tags/tag96.xml><?xml version="1.0" encoding="utf-8"?>
<p:tagLst xmlns:p="http://schemas.openxmlformats.org/presentationml/2006/main">
  <p:tag name="KSO_WM_TAG_VERSION" val="1.0"/>
  <p:tag name="KSO_WM_TEMPLATE_CATEGORY" val="diagram"/>
  <p:tag name="KSO_WM_TEMPLATE_INDEX" val="783"/>
  <p:tag name="KSO_WM_UNIT_TYPE" val="l_i"/>
  <p:tag name="KSO_WM_UNIT_INDEX" val="1_22"/>
  <p:tag name="KSO_WM_UNIT_ID" val="150995201*l_i*1_22"/>
  <p:tag name="KSO_WM_UNIT_CLEAR" val="1"/>
  <p:tag name="KSO_WM_UNIT_LAYERLEVEL" val="1_1"/>
  <p:tag name="KSO_WM_BEAUTIFY_FLAG" val="#wm#"/>
  <p:tag name="KSO_WM_DIAGRAM_GROUP_CODE" val="l1-1"/>
</p:tagLst>
</file>

<file path=ppt/tags/tag97.xml><?xml version="1.0" encoding="utf-8"?>
<p:tagLst xmlns:p="http://schemas.openxmlformats.org/presentationml/2006/main">
  <p:tag name="KSO_WM_TAG_VERSION" val="1.0"/>
  <p:tag name="KSO_WM_BEAUTIFY_FLAG" val="#wm#"/>
  <p:tag name="KSO_WM_UNIT_TYPE" val="i"/>
  <p:tag name="KSO_WM_UNIT_ID" val="150995201*i*50"/>
  <p:tag name="KSO_WM_TEMPLATE_CATEGORY" val="diagram"/>
  <p:tag name="KSO_WM_TEMPLATE_INDEX" val="783"/>
</p:tagLst>
</file>

<file path=ppt/tags/tag98.xml><?xml version="1.0" encoding="utf-8"?>
<p:tagLst xmlns:p="http://schemas.openxmlformats.org/presentationml/2006/main">
  <p:tag name="KSO_WM_TAG_VERSION" val="1.0"/>
  <p:tag name="KSO_WM_TEMPLATE_CATEGORY" val="diagram"/>
  <p:tag name="KSO_WM_TEMPLATE_INDEX" val="783"/>
  <p:tag name="KSO_WM_UNIT_TYPE" val="l_i"/>
  <p:tag name="KSO_WM_UNIT_INDEX" val="1_23"/>
  <p:tag name="KSO_WM_UNIT_ID" val="150995201*l_i*1_23"/>
  <p:tag name="KSO_WM_UNIT_CLEAR" val="1"/>
  <p:tag name="KSO_WM_UNIT_LAYERLEVEL" val="1_1"/>
  <p:tag name="KSO_WM_BEAUTIFY_FLAG" val="#wm#"/>
  <p:tag name="KSO_WM_DIAGRAM_GROUP_CODE" val="l1-1"/>
</p:tagLst>
</file>

<file path=ppt/tags/tag99.xml><?xml version="1.0" encoding="utf-8"?>
<p:tagLst xmlns:p="http://schemas.openxmlformats.org/presentationml/2006/main">
  <p:tag name="KSO_WM_TAG_VERSION" val="1.0"/>
  <p:tag name="KSO_WM_TEMPLATE_CATEGORY" val="diagram"/>
  <p:tag name="KSO_WM_TEMPLATE_INDEX" val="783"/>
  <p:tag name="KSO_WM_UNIT_TYPE" val="l_i"/>
  <p:tag name="KSO_WM_UNIT_INDEX" val="1_24"/>
  <p:tag name="KSO_WM_UNIT_ID" val="150995201*l_i*1_24"/>
  <p:tag name="KSO_WM_UNIT_CLEAR" val="1"/>
  <p:tag name="KSO_WM_UNIT_LAYERLEVEL" val="1_1"/>
  <p:tag name="KSO_WM_BEAUTIFY_FLAG" val="#wm#"/>
  <p:tag name="KSO_WM_DIAGRAM_GROUP_CODE" val="l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w="9525">
          <a:noFill/>
          <a:miter/>
        </a:ln>
      </a:spPr>
      <a:bodyPr wrap="none" anchor="t">
        <a:spAutoFit/>
      </a:bodyPr>
      <a:lstStyle>
        <a:defPPr lvl="0">
          <a:buFont typeface="Arial" pitchFamily="34" charset="0"/>
          <a:buNone/>
          <a:defRPr lang="en-US" altLang="zh-CN" sz="1400" dirty="0">
            <a:solidFill>
              <a:schemeClr val="bg1"/>
            </a:solidFill>
            <a:latin typeface="微软雅黑" charset="0"/>
            <a:ea typeface="微软雅黑" charset="0"/>
            <a:sym typeface="Calibri"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68">
      <a:dk1>
        <a:srgbClr val="FFFFFF"/>
      </a:dk1>
      <a:lt1>
        <a:srgbClr val="000000"/>
      </a:lt1>
      <a:dk2>
        <a:srgbClr val="44546A"/>
      </a:dk2>
      <a:lt2>
        <a:srgbClr val="E7E6E6"/>
      </a:lt2>
      <a:accent1>
        <a:srgbClr val="E3DE00"/>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4518</Words>
  <Application>WPS 演示</Application>
  <PresentationFormat>宽屏</PresentationFormat>
  <Paragraphs>388</Paragraphs>
  <Slides>41</Slides>
  <Notes>0</Notes>
  <HiddenSlides>0</HiddenSlides>
  <MMClips>0</MMClips>
  <ScaleCrop>false</ScaleCrop>
  <HeadingPairs>
    <vt:vector size="4" baseType="variant">
      <vt:variant>
        <vt:lpstr>主题</vt:lpstr>
      </vt:variant>
      <vt:variant>
        <vt:i4>2</vt:i4>
      </vt:variant>
      <vt:variant>
        <vt:lpstr>幻灯片标题</vt:lpstr>
      </vt:variant>
      <vt:variant>
        <vt:i4>41</vt:i4>
      </vt:variant>
    </vt:vector>
  </HeadingPairs>
  <TitlesOfParts>
    <vt:vector size="43" baseType="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21</cp:revision>
  <dcterms:created xsi:type="dcterms:W3CDTF">2016-03-22T04:21:00Z</dcterms:created>
  <dcterms:modified xsi:type="dcterms:W3CDTF">2016-04-08T11:03:19Z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2052-10.1.0.5559</vt:lpwstr>
  </property>
</Properties>
</file>